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306" r:id="rId4"/>
    <p:sldId id="348" r:id="rId5"/>
    <p:sldId id="349" r:id="rId6"/>
    <p:sldId id="350" r:id="rId7"/>
    <p:sldId id="259" r:id="rId8"/>
    <p:sldId id="351" r:id="rId9"/>
    <p:sldId id="261" r:id="rId10"/>
    <p:sldId id="276" r:id="rId11"/>
    <p:sldId id="352" r:id="rId12"/>
    <p:sldId id="325" r:id="rId13"/>
    <p:sldId id="345" r:id="rId14"/>
    <p:sldId id="346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3" r:id="rId30"/>
    <p:sldId id="344" r:id="rId31"/>
    <p:sldId id="342" r:id="rId32"/>
    <p:sldId id="341" r:id="rId33"/>
    <p:sldId id="324" r:id="rId34"/>
    <p:sldId id="353" r:id="rId35"/>
    <p:sldId id="354" r:id="rId36"/>
    <p:sldId id="355" r:id="rId37"/>
    <p:sldId id="356" r:id="rId38"/>
    <p:sldId id="357" r:id="rId39"/>
    <p:sldId id="305" r:id="rId40"/>
    <p:sldId id="347" r:id="rId41"/>
    <p:sldId id="264" r:id="rId42"/>
    <p:sldId id="257" r:id="rId43"/>
    <p:sldId id="258" r:id="rId44"/>
    <p:sldId id="267" r:id="rId45"/>
    <p:sldId id="266" r:id="rId46"/>
    <p:sldId id="265" r:id="rId47"/>
    <p:sldId id="268" r:id="rId48"/>
    <p:sldId id="260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7B6CA-08CB-4C81-80F8-016CCCA0BE45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B0C03E2-5F5D-4748-993C-CCEC84A800F6}">
      <dgm:prSet/>
      <dgm:spPr/>
      <dgm:t>
        <a:bodyPr/>
        <a:lstStyle/>
        <a:p>
          <a:r>
            <a:rPr lang="en-US"/>
            <a:t>Pwm</a:t>
          </a:r>
          <a:r>
            <a:rPr lang="ko-KR"/>
            <a:t>의 주파수와 통신 속도를 고려하여 각각의 주파수에서도 동작할 만한 소자들을 선정</a:t>
          </a:r>
          <a:r>
            <a:rPr lang="en-US"/>
            <a:t>.</a:t>
          </a:r>
        </a:p>
      </dgm:t>
    </dgm:pt>
    <dgm:pt modelId="{51CB8634-F37F-48FA-AD0E-12FBCC769A46}" type="parTrans" cxnId="{B83DF8C9-19CA-4608-8855-C4F002D91760}">
      <dgm:prSet/>
      <dgm:spPr/>
      <dgm:t>
        <a:bodyPr/>
        <a:lstStyle/>
        <a:p>
          <a:endParaRPr lang="en-US"/>
        </a:p>
      </dgm:t>
    </dgm:pt>
    <dgm:pt modelId="{BD2A0B17-2507-4317-B6BF-3A83036DEA77}" type="sibTrans" cxnId="{B83DF8C9-19CA-4608-8855-C4F002D91760}">
      <dgm:prSet/>
      <dgm:spPr/>
      <dgm:t>
        <a:bodyPr/>
        <a:lstStyle/>
        <a:p>
          <a:endParaRPr lang="en-US"/>
        </a:p>
      </dgm:t>
    </dgm:pt>
    <dgm:pt modelId="{17B8A61A-B876-401F-9B82-8835C6077578}">
      <dgm:prSet/>
      <dgm:spPr/>
      <dgm:t>
        <a:bodyPr/>
        <a:lstStyle/>
        <a:p>
          <a:r>
            <a:rPr lang="ko-KR"/>
            <a:t>다른 </a:t>
          </a:r>
          <a:r>
            <a:rPr lang="en-US"/>
            <a:t>DCDC </a:t>
          </a:r>
          <a:r>
            <a:rPr lang="ko-KR"/>
            <a:t>컨버터의 </a:t>
          </a:r>
          <a:r>
            <a:rPr lang="en-US"/>
            <a:t>GND</a:t>
          </a:r>
          <a:r>
            <a:rPr lang="ko-KR"/>
            <a:t>들 끼리 또는 디지털</a:t>
          </a:r>
          <a:r>
            <a:rPr lang="en-US"/>
            <a:t> </a:t>
          </a:r>
          <a:r>
            <a:rPr lang="ko-KR"/>
            <a:t>단과 아날로그 단의 </a:t>
          </a:r>
          <a:r>
            <a:rPr lang="en-US"/>
            <a:t>GND</a:t>
          </a:r>
          <a:r>
            <a:rPr lang="ko-KR"/>
            <a:t>가 서로의 </a:t>
          </a:r>
          <a:r>
            <a:rPr lang="en-US"/>
            <a:t>GND</a:t>
          </a:r>
          <a:r>
            <a:rPr lang="ko-KR"/>
            <a:t>에 영향이 가지 않도록 사이에 비드 설치</a:t>
          </a:r>
          <a:endParaRPr lang="en-US"/>
        </a:p>
      </dgm:t>
    </dgm:pt>
    <dgm:pt modelId="{B454F517-7602-464A-B891-3A516AB12732}" type="parTrans" cxnId="{5422A7EE-D28E-4DA6-B616-02B609661F4F}">
      <dgm:prSet/>
      <dgm:spPr/>
      <dgm:t>
        <a:bodyPr/>
        <a:lstStyle/>
        <a:p>
          <a:endParaRPr lang="en-US"/>
        </a:p>
      </dgm:t>
    </dgm:pt>
    <dgm:pt modelId="{C69C85BA-ECD6-413D-813B-C12B7F0393AF}" type="sibTrans" cxnId="{5422A7EE-D28E-4DA6-B616-02B609661F4F}">
      <dgm:prSet/>
      <dgm:spPr/>
      <dgm:t>
        <a:bodyPr/>
        <a:lstStyle/>
        <a:p>
          <a:endParaRPr lang="en-US"/>
        </a:p>
      </dgm:t>
    </dgm:pt>
    <dgm:pt modelId="{42129396-1B5E-47B5-8382-9798B7220D88}">
      <dgm:prSet/>
      <dgm:spPr/>
      <dgm:t>
        <a:bodyPr/>
        <a:lstStyle/>
        <a:p>
          <a:r>
            <a:rPr lang="ko-KR"/>
            <a:t>장거리 통신 선의 경우 커플링 실드 선을 쓰고 실드를 </a:t>
          </a:r>
          <a:r>
            <a:rPr lang="en-US"/>
            <a:t>FRAME ground</a:t>
          </a:r>
          <a:r>
            <a:rPr lang="ko-KR"/>
            <a:t>로 연결</a:t>
          </a:r>
          <a:endParaRPr lang="en-US"/>
        </a:p>
      </dgm:t>
    </dgm:pt>
    <dgm:pt modelId="{A9AF8953-C9A5-4CF5-AE0A-0BDAB9EA96F4}" type="parTrans" cxnId="{D89C5D23-F888-4EC8-93F8-35F8264B217E}">
      <dgm:prSet/>
      <dgm:spPr/>
      <dgm:t>
        <a:bodyPr/>
        <a:lstStyle/>
        <a:p>
          <a:endParaRPr lang="en-US"/>
        </a:p>
      </dgm:t>
    </dgm:pt>
    <dgm:pt modelId="{D9A8CD95-DF80-43AB-88FB-7A3EBAF37689}" type="sibTrans" cxnId="{D89C5D23-F888-4EC8-93F8-35F8264B217E}">
      <dgm:prSet/>
      <dgm:spPr/>
      <dgm:t>
        <a:bodyPr/>
        <a:lstStyle/>
        <a:p>
          <a:endParaRPr lang="en-US"/>
        </a:p>
      </dgm:t>
    </dgm:pt>
    <dgm:pt modelId="{4EAFC1E2-BA0F-419B-8EB1-9CB6E7DBE1B5}">
      <dgm:prSet/>
      <dgm:spPr/>
      <dgm:t>
        <a:bodyPr/>
        <a:lstStyle/>
        <a:p>
          <a:r>
            <a:rPr lang="en-US"/>
            <a:t>Floating </a:t>
          </a:r>
          <a:r>
            <a:rPr lang="ko-KR"/>
            <a:t>상태가 되지 않도록 일부 핀에는 풀업이나 풀 다운 저항을 달음</a:t>
          </a:r>
          <a:endParaRPr lang="en-US"/>
        </a:p>
      </dgm:t>
    </dgm:pt>
    <dgm:pt modelId="{B75056AB-57B3-4F8C-8B92-8C4761261256}" type="parTrans" cxnId="{FA467D61-A0C3-4B73-BEF5-8C27EEA974BA}">
      <dgm:prSet/>
      <dgm:spPr/>
      <dgm:t>
        <a:bodyPr/>
        <a:lstStyle/>
        <a:p>
          <a:endParaRPr lang="en-US"/>
        </a:p>
      </dgm:t>
    </dgm:pt>
    <dgm:pt modelId="{6838C6EA-98CC-4C55-86E2-F65971474198}" type="sibTrans" cxnId="{FA467D61-A0C3-4B73-BEF5-8C27EEA974BA}">
      <dgm:prSet/>
      <dgm:spPr/>
      <dgm:t>
        <a:bodyPr/>
        <a:lstStyle/>
        <a:p>
          <a:endParaRPr lang="en-US"/>
        </a:p>
      </dgm:t>
    </dgm:pt>
    <dgm:pt modelId="{D8D26F79-8851-4290-B6CA-C93D4EB95FDA}" type="pres">
      <dgm:prSet presAssocID="{CC27B6CA-08CB-4C81-80F8-016CCCA0BE45}" presName="vert0" presStyleCnt="0">
        <dgm:presLayoutVars>
          <dgm:dir/>
          <dgm:animOne val="branch"/>
          <dgm:animLvl val="lvl"/>
        </dgm:presLayoutVars>
      </dgm:prSet>
      <dgm:spPr/>
    </dgm:pt>
    <dgm:pt modelId="{AA1583E6-D258-47FF-9480-95A68F84D9CE}" type="pres">
      <dgm:prSet presAssocID="{0B0C03E2-5F5D-4748-993C-CCEC84A800F6}" presName="thickLine" presStyleLbl="alignNode1" presStyleIdx="0" presStyleCnt="4"/>
      <dgm:spPr/>
    </dgm:pt>
    <dgm:pt modelId="{0B8FB245-02CC-4D88-8A9A-7A5DE43EBE8E}" type="pres">
      <dgm:prSet presAssocID="{0B0C03E2-5F5D-4748-993C-CCEC84A800F6}" presName="horz1" presStyleCnt="0"/>
      <dgm:spPr/>
    </dgm:pt>
    <dgm:pt modelId="{396D4047-5F6B-44DF-B16D-5532D71A588A}" type="pres">
      <dgm:prSet presAssocID="{0B0C03E2-5F5D-4748-993C-CCEC84A800F6}" presName="tx1" presStyleLbl="revTx" presStyleIdx="0" presStyleCnt="4"/>
      <dgm:spPr/>
    </dgm:pt>
    <dgm:pt modelId="{D8B455F6-50CC-4B62-873B-1C9E67984BD9}" type="pres">
      <dgm:prSet presAssocID="{0B0C03E2-5F5D-4748-993C-CCEC84A800F6}" presName="vert1" presStyleCnt="0"/>
      <dgm:spPr/>
    </dgm:pt>
    <dgm:pt modelId="{7DEBC096-663F-471E-9E50-1105BB026C04}" type="pres">
      <dgm:prSet presAssocID="{17B8A61A-B876-401F-9B82-8835C6077578}" presName="thickLine" presStyleLbl="alignNode1" presStyleIdx="1" presStyleCnt="4"/>
      <dgm:spPr/>
    </dgm:pt>
    <dgm:pt modelId="{785B6A44-84A0-476B-8486-3CBECED84E1A}" type="pres">
      <dgm:prSet presAssocID="{17B8A61A-B876-401F-9B82-8835C6077578}" presName="horz1" presStyleCnt="0"/>
      <dgm:spPr/>
    </dgm:pt>
    <dgm:pt modelId="{F9A9BBF4-B2E4-428A-8A47-2C8DFDA154EE}" type="pres">
      <dgm:prSet presAssocID="{17B8A61A-B876-401F-9B82-8835C6077578}" presName="tx1" presStyleLbl="revTx" presStyleIdx="1" presStyleCnt="4"/>
      <dgm:spPr/>
    </dgm:pt>
    <dgm:pt modelId="{2B49256C-5308-4057-8226-206586A65989}" type="pres">
      <dgm:prSet presAssocID="{17B8A61A-B876-401F-9B82-8835C6077578}" presName="vert1" presStyleCnt="0"/>
      <dgm:spPr/>
    </dgm:pt>
    <dgm:pt modelId="{3FBCCEA4-56AD-4747-A37F-0B475F806B10}" type="pres">
      <dgm:prSet presAssocID="{42129396-1B5E-47B5-8382-9798B7220D88}" presName="thickLine" presStyleLbl="alignNode1" presStyleIdx="2" presStyleCnt="4"/>
      <dgm:spPr/>
    </dgm:pt>
    <dgm:pt modelId="{DE0C5EFF-DB4F-432B-8524-1905F8317C1D}" type="pres">
      <dgm:prSet presAssocID="{42129396-1B5E-47B5-8382-9798B7220D88}" presName="horz1" presStyleCnt="0"/>
      <dgm:spPr/>
    </dgm:pt>
    <dgm:pt modelId="{8370C1DA-8E8A-4808-93C8-68369001F3AC}" type="pres">
      <dgm:prSet presAssocID="{42129396-1B5E-47B5-8382-9798B7220D88}" presName="tx1" presStyleLbl="revTx" presStyleIdx="2" presStyleCnt="4"/>
      <dgm:spPr/>
    </dgm:pt>
    <dgm:pt modelId="{C5975EA3-CF04-43CB-AFC2-005E92319B02}" type="pres">
      <dgm:prSet presAssocID="{42129396-1B5E-47B5-8382-9798B7220D88}" presName="vert1" presStyleCnt="0"/>
      <dgm:spPr/>
    </dgm:pt>
    <dgm:pt modelId="{8DFC5086-5163-452C-9DF6-5071CD08232F}" type="pres">
      <dgm:prSet presAssocID="{4EAFC1E2-BA0F-419B-8EB1-9CB6E7DBE1B5}" presName="thickLine" presStyleLbl="alignNode1" presStyleIdx="3" presStyleCnt="4"/>
      <dgm:spPr/>
    </dgm:pt>
    <dgm:pt modelId="{13A3CD41-0D05-44E0-8EAC-F8941A783754}" type="pres">
      <dgm:prSet presAssocID="{4EAFC1E2-BA0F-419B-8EB1-9CB6E7DBE1B5}" presName="horz1" presStyleCnt="0"/>
      <dgm:spPr/>
    </dgm:pt>
    <dgm:pt modelId="{31ED9B37-B273-4745-926A-7B94A1C14A4B}" type="pres">
      <dgm:prSet presAssocID="{4EAFC1E2-BA0F-419B-8EB1-9CB6E7DBE1B5}" presName="tx1" presStyleLbl="revTx" presStyleIdx="3" presStyleCnt="4"/>
      <dgm:spPr/>
    </dgm:pt>
    <dgm:pt modelId="{BF77C789-44D5-49F1-A3BB-D6049E53E184}" type="pres">
      <dgm:prSet presAssocID="{4EAFC1E2-BA0F-419B-8EB1-9CB6E7DBE1B5}" presName="vert1" presStyleCnt="0"/>
      <dgm:spPr/>
    </dgm:pt>
  </dgm:ptLst>
  <dgm:cxnLst>
    <dgm:cxn modelId="{29F2BB08-CD59-4CDF-968A-E6BE199AB4FD}" type="presOf" srcId="{42129396-1B5E-47B5-8382-9798B7220D88}" destId="{8370C1DA-8E8A-4808-93C8-68369001F3AC}" srcOrd="0" destOrd="0" presId="urn:microsoft.com/office/officeart/2008/layout/LinedList"/>
    <dgm:cxn modelId="{D60C3B20-7B52-45E4-BFD5-0506D98BDBE0}" type="presOf" srcId="{4EAFC1E2-BA0F-419B-8EB1-9CB6E7DBE1B5}" destId="{31ED9B37-B273-4745-926A-7B94A1C14A4B}" srcOrd="0" destOrd="0" presId="urn:microsoft.com/office/officeart/2008/layout/LinedList"/>
    <dgm:cxn modelId="{D89C5D23-F888-4EC8-93F8-35F8264B217E}" srcId="{CC27B6CA-08CB-4C81-80F8-016CCCA0BE45}" destId="{42129396-1B5E-47B5-8382-9798B7220D88}" srcOrd="2" destOrd="0" parTransId="{A9AF8953-C9A5-4CF5-AE0A-0BDAB9EA96F4}" sibTransId="{D9A8CD95-DF80-43AB-88FB-7A3EBAF37689}"/>
    <dgm:cxn modelId="{FA467D61-A0C3-4B73-BEF5-8C27EEA974BA}" srcId="{CC27B6CA-08CB-4C81-80F8-016CCCA0BE45}" destId="{4EAFC1E2-BA0F-419B-8EB1-9CB6E7DBE1B5}" srcOrd="3" destOrd="0" parTransId="{B75056AB-57B3-4F8C-8B92-8C4761261256}" sibTransId="{6838C6EA-98CC-4C55-86E2-F65971474198}"/>
    <dgm:cxn modelId="{D2252664-BEEB-42AB-A7B8-96276C00D543}" type="presOf" srcId="{CC27B6CA-08CB-4C81-80F8-016CCCA0BE45}" destId="{D8D26F79-8851-4290-B6CA-C93D4EB95FDA}" srcOrd="0" destOrd="0" presId="urn:microsoft.com/office/officeart/2008/layout/LinedList"/>
    <dgm:cxn modelId="{A2CB9559-BC6A-4AA7-B8D2-EFA7F3176F6B}" type="presOf" srcId="{0B0C03E2-5F5D-4748-993C-CCEC84A800F6}" destId="{396D4047-5F6B-44DF-B16D-5532D71A588A}" srcOrd="0" destOrd="0" presId="urn:microsoft.com/office/officeart/2008/layout/LinedList"/>
    <dgm:cxn modelId="{B83DF8C9-19CA-4608-8855-C4F002D91760}" srcId="{CC27B6CA-08CB-4C81-80F8-016CCCA0BE45}" destId="{0B0C03E2-5F5D-4748-993C-CCEC84A800F6}" srcOrd="0" destOrd="0" parTransId="{51CB8634-F37F-48FA-AD0E-12FBCC769A46}" sibTransId="{BD2A0B17-2507-4317-B6BF-3A83036DEA77}"/>
    <dgm:cxn modelId="{89D87DCB-1D4E-4492-BF45-5C7DB90EFFDE}" type="presOf" srcId="{17B8A61A-B876-401F-9B82-8835C6077578}" destId="{F9A9BBF4-B2E4-428A-8A47-2C8DFDA154EE}" srcOrd="0" destOrd="0" presId="urn:microsoft.com/office/officeart/2008/layout/LinedList"/>
    <dgm:cxn modelId="{5422A7EE-D28E-4DA6-B616-02B609661F4F}" srcId="{CC27B6CA-08CB-4C81-80F8-016CCCA0BE45}" destId="{17B8A61A-B876-401F-9B82-8835C6077578}" srcOrd="1" destOrd="0" parTransId="{B454F517-7602-464A-B891-3A516AB12732}" sibTransId="{C69C85BA-ECD6-413D-813B-C12B7F0393AF}"/>
    <dgm:cxn modelId="{675D99F2-27F0-4EE0-B9F1-9D7F2EB05D3B}" type="presParOf" srcId="{D8D26F79-8851-4290-B6CA-C93D4EB95FDA}" destId="{AA1583E6-D258-47FF-9480-95A68F84D9CE}" srcOrd="0" destOrd="0" presId="urn:microsoft.com/office/officeart/2008/layout/LinedList"/>
    <dgm:cxn modelId="{861076AB-6E5F-4CE9-9CD7-8669762EDEA7}" type="presParOf" srcId="{D8D26F79-8851-4290-B6CA-C93D4EB95FDA}" destId="{0B8FB245-02CC-4D88-8A9A-7A5DE43EBE8E}" srcOrd="1" destOrd="0" presId="urn:microsoft.com/office/officeart/2008/layout/LinedList"/>
    <dgm:cxn modelId="{17337EA9-9DF3-41F0-B77D-E04E741342EC}" type="presParOf" srcId="{0B8FB245-02CC-4D88-8A9A-7A5DE43EBE8E}" destId="{396D4047-5F6B-44DF-B16D-5532D71A588A}" srcOrd="0" destOrd="0" presId="urn:microsoft.com/office/officeart/2008/layout/LinedList"/>
    <dgm:cxn modelId="{DFD4DED0-F1B9-4B9F-9273-89B6AE263892}" type="presParOf" srcId="{0B8FB245-02CC-4D88-8A9A-7A5DE43EBE8E}" destId="{D8B455F6-50CC-4B62-873B-1C9E67984BD9}" srcOrd="1" destOrd="0" presId="urn:microsoft.com/office/officeart/2008/layout/LinedList"/>
    <dgm:cxn modelId="{E84ABFC2-6527-4F05-91F2-C6FAEEA2A32D}" type="presParOf" srcId="{D8D26F79-8851-4290-B6CA-C93D4EB95FDA}" destId="{7DEBC096-663F-471E-9E50-1105BB026C04}" srcOrd="2" destOrd="0" presId="urn:microsoft.com/office/officeart/2008/layout/LinedList"/>
    <dgm:cxn modelId="{39C652F8-B937-4648-A118-E7BBBD2C7932}" type="presParOf" srcId="{D8D26F79-8851-4290-B6CA-C93D4EB95FDA}" destId="{785B6A44-84A0-476B-8486-3CBECED84E1A}" srcOrd="3" destOrd="0" presId="urn:microsoft.com/office/officeart/2008/layout/LinedList"/>
    <dgm:cxn modelId="{E4E15942-E146-425A-B50B-B89CE5AB283B}" type="presParOf" srcId="{785B6A44-84A0-476B-8486-3CBECED84E1A}" destId="{F9A9BBF4-B2E4-428A-8A47-2C8DFDA154EE}" srcOrd="0" destOrd="0" presId="urn:microsoft.com/office/officeart/2008/layout/LinedList"/>
    <dgm:cxn modelId="{F63C1DC5-1798-4395-96FD-7D9123403BDD}" type="presParOf" srcId="{785B6A44-84A0-476B-8486-3CBECED84E1A}" destId="{2B49256C-5308-4057-8226-206586A65989}" srcOrd="1" destOrd="0" presId="urn:microsoft.com/office/officeart/2008/layout/LinedList"/>
    <dgm:cxn modelId="{FBEBB87C-CE78-44BB-844A-313C468D8DF2}" type="presParOf" srcId="{D8D26F79-8851-4290-B6CA-C93D4EB95FDA}" destId="{3FBCCEA4-56AD-4747-A37F-0B475F806B10}" srcOrd="4" destOrd="0" presId="urn:microsoft.com/office/officeart/2008/layout/LinedList"/>
    <dgm:cxn modelId="{E85E304E-5947-4707-9096-6A3056CABA19}" type="presParOf" srcId="{D8D26F79-8851-4290-B6CA-C93D4EB95FDA}" destId="{DE0C5EFF-DB4F-432B-8524-1905F8317C1D}" srcOrd="5" destOrd="0" presId="urn:microsoft.com/office/officeart/2008/layout/LinedList"/>
    <dgm:cxn modelId="{3553B80B-5767-4649-A797-F4800EF8818D}" type="presParOf" srcId="{DE0C5EFF-DB4F-432B-8524-1905F8317C1D}" destId="{8370C1DA-8E8A-4808-93C8-68369001F3AC}" srcOrd="0" destOrd="0" presId="urn:microsoft.com/office/officeart/2008/layout/LinedList"/>
    <dgm:cxn modelId="{E20111AB-50B1-4F93-8BCB-1E6E14CE02E5}" type="presParOf" srcId="{DE0C5EFF-DB4F-432B-8524-1905F8317C1D}" destId="{C5975EA3-CF04-43CB-AFC2-005E92319B02}" srcOrd="1" destOrd="0" presId="urn:microsoft.com/office/officeart/2008/layout/LinedList"/>
    <dgm:cxn modelId="{12B9D995-BD0B-4710-9A32-8C3CCFD86F26}" type="presParOf" srcId="{D8D26F79-8851-4290-B6CA-C93D4EB95FDA}" destId="{8DFC5086-5163-452C-9DF6-5071CD08232F}" srcOrd="6" destOrd="0" presId="urn:microsoft.com/office/officeart/2008/layout/LinedList"/>
    <dgm:cxn modelId="{A5099DE8-F214-4876-B23B-A17320969B5E}" type="presParOf" srcId="{D8D26F79-8851-4290-B6CA-C93D4EB95FDA}" destId="{13A3CD41-0D05-44E0-8EAC-F8941A783754}" srcOrd="7" destOrd="0" presId="urn:microsoft.com/office/officeart/2008/layout/LinedList"/>
    <dgm:cxn modelId="{D4E55256-3704-4597-B6CC-6E0351D37A94}" type="presParOf" srcId="{13A3CD41-0D05-44E0-8EAC-F8941A783754}" destId="{31ED9B37-B273-4745-926A-7B94A1C14A4B}" srcOrd="0" destOrd="0" presId="urn:microsoft.com/office/officeart/2008/layout/LinedList"/>
    <dgm:cxn modelId="{0E14221E-7F38-4252-B1A1-142E9E1BD9FA}" type="presParOf" srcId="{13A3CD41-0D05-44E0-8EAC-F8941A783754}" destId="{BF77C789-44D5-49F1-A3BB-D6049E53E1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CFEE6-AD45-493B-B877-2BBBF224DCC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6317CF-DE7E-4675-9DA5-3986E2EE47BF}">
      <dgm:prSet/>
      <dgm:spPr/>
      <dgm:t>
        <a:bodyPr/>
        <a:lstStyle/>
        <a:p>
          <a:r>
            <a:rPr lang="ko-KR"/>
            <a:t>각 종 트리거 및 </a:t>
          </a:r>
          <a:r>
            <a:rPr lang="en-US"/>
            <a:t>FET ON/OFF</a:t>
          </a:r>
        </a:p>
      </dgm:t>
    </dgm:pt>
    <dgm:pt modelId="{79BC7D01-A690-4FB9-A039-7ECAB84C50F3}" type="parTrans" cxnId="{FF4D6593-04F8-4021-93EE-DD58FE43026C}">
      <dgm:prSet/>
      <dgm:spPr/>
      <dgm:t>
        <a:bodyPr/>
        <a:lstStyle/>
        <a:p>
          <a:endParaRPr lang="en-US"/>
        </a:p>
      </dgm:t>
    </dgm:pt>
    <dgm:pt modelId="{2CB50690-A3E2-4F21-B2DA-23FFFB0A135B}" type="sibTrans" cxnId="{FF4D6593-04F8-4021-93EE-DD58FE43026C}">
      <dgm:prSet/>
      <dgm:spPr/>
      <dgm:t>
        <a:bodyPr/>
        <a:lstStyle/>
        <a:p>
          <a:endParaRPr lang="en-US"/>
        </a:p>
      </dgm:t>
    </dgm:pt>
    <dgm:pt modelId="{89E88AFE-BFB8-40EF-86FA-0AC5AC52F278}">
      <dgm:prSet/>
      <dgm:spPr/>
      <dgm:t>
        <a:bodyPr/>
        <a:lstStyle/>
        <a:p>
          <a:r>
            <a:rPr lang="ko-KR" dirty="0"/>
            <a:t>레벨 </a:t>
          </a:r>
          <a:r>
            <a:rPr lang="ko-KR" altLang="en-US" dirty="0" err="1"/>
            <a:t>시프터</a:t>
          </a:r>
          <a:r>
            <a:rPr lang="ko-KR" dirty="0" err="1"/>
            <a:t>로</a:t>
          </a:r>
          <a:r>
            <a:rPr lang="ko-KR" dirty="0"/>
            <a:t> </a:t>
          </a:r>
          <a:r>
            <a:rPr lang="en-US" dirty="0"/>
            <a:t>5V</a:t>
          </a:r>
          <a:r>
            <a:rPr lang="ko-KR" dirty="0"/>
            <a:t>신호를 </a:t>
          </a:r>
          <a:r>
            <a:rPr lang="en-US" dirty="0"/>
            <a:t>3.3V</a:t>
          </a:r>
          <a:r>
            <a:rPr lang="ko-KR" dirty="0"/>
            <a:t>로 </a:t>
          </a:r>
          <a:r>
            <a:rPr lang="en-US" dirty="0"/>
            <a:t>down</a:t>
          </a:r>
        </a:p>
      </dgm:t>
    </dgm:pt>
    <dgm:pt modelId="{2AC0C469-54CE-4B48-9C15-7802F762D620}" type="parTrans" cxnId="{6E060F1E-0491-4C24-9CA6-8BF9C5121FB0}">
      <dgm:prSet/>
      <dgm:spPr/>
      <dgm:t>
        <a:bodyPr/>
        <a:lstStyle/>
        <a:p>
          <a:endParaRPr lang="en-US"/>
        </a:p>
      </dgm:t>
    </dgm:pt>
    <dgm:pt modelId="{747FE121-D869-4E52-9F31-0F1FEF52CBA8}" type="sibTrans" cxnId="{6E060F1E-0491-4C24-9CA6-8BF9C5121FB0}">
      <dgm:prSet/>
      <dgm:spPr/>
      <dgm:t>
        <a:bodyPr/>
        <a:lstStyle/>
        <a:p>
          <a:endParaRPr lang="en-US"/>
        </a:p>
      </dgm:t>
    </dgm:pt>
    <dgm:pt modelId="{28189F34-902D-409B-AE31-E4B470F56E37}">
      <dgm:prSet/>
      <dgm:spPr/>
      <dgm:t>
        <a:bodyPr/>
        <a:lstStyle/>
        <a:p>
          <a:r>
            <a:rPr lang="ko-KR" dirty="0"/>
            <a:t>레벨 </a:t>
          </a:r>
          <a:r>
            <a:rPr lang="ko-KR" altLang="en-US" dirty="0" err="1"/>
            <a:t>시프터</a:t>
          </a:r>
          <a:r>
            <a:rPr lang="ko-KR" dirty="0" err="1"/>
            <a:t>와</a:t>
          </a:r>
          <a:r>
            <a:rPr lang="ko-KR" dirty="0"/>
            <a:t> 버퍼로 </a:t>
          </a:r>
          <a:r>
            <a:rPr lang="en-US" dirty="0"/>
            <a:t>3.3V</a:t>
          </a:r>
          <a:r>
            <a:rPr lang="ko-KR" dirty="0"/>
            <a:t>신호를 </a:t>
          </a:r>
          <a:r>
            <a:rPr lang="en-US" dirty="0"/>
            <a:t>5V</a:t>
          </a:r>
          <a:r>
            <a:rPr lang="ko-KR" dirty="0"/>
            <a:t> 그 이상 신호로 </a:t>
          </a:r>
          <a:r>
            <a:rPr lang="en-US" dirty="0"/>
            <a:t>up</a:t>
          </a:r>
        </a:p>
      </dgm:t>
    </dgm:pt>
    <dgm:pt modelId="{0EE418DE-B094-4B97-8B46-A6C38FEAC158}" type="parTrans" cxnId="{DD86491D-73E5-42AC-946E-ECABD20BA6FB}">
      <dgm:prSet/>
      <dgm:spPr/>
      <dgm:t>
        <a:bodyPr/>
        <a:lstStyle/>
        <a:p>
          <a:endParaRPr lang="en-US"/>
        </a:p>
      </dgm:t>
    </dgm:pt>
    <dgm:pt modelId="{19F4261B-A647-4F72-951C-F5D7EC8A07B8}" type="sibTrans" cxnId="{DD86491D-73E5-42AC-946E-ECABD20BA6FB}">
      <dgm:prSet/>
      <dgm:spPr/>
      <dgm:t>
        <a:bodyPr/>
        <a:lstStyle/>
        <a:p>
          <a:endParaRPr lang="en-US"/>
        </a:p>
      </dgm:t>
    </dgm:pt>
    <dgm:pt modelId="{874330D3-2A5E-432B-A40C-FEA56E392DB6}">
      <dgm:prSet/>
      <dgm:spPr/>
      <dgm:t>
        <a:bodyPr/>
        <a:lstStyle/>
        <a:p>
          <a:r>
            <a:rPr lang="en-US" dirty="0"/>
            <a:t>MCU</a:t>
          </a:r>
          <a:r>
            <a:rPr lang="ko-KR" dirty="0"/>
            <a:t>전원 </a:t>
          </a:r>
          <a:r>
            <a:rPr lang="en-US" dirty="0"/>
            <a:t>Regulator</a:t>
          </a:r>
          <a:r>
            <a:rPr lang="ko-KR" dirty="0"/>
            <a:t>와 디바이스 전원 </a:t>
          </a:r>
          <a:r>
            <a:rPr lang="en-US" dirty="0"/>
            <a:t>UBEC</a:t>
          </a:r>
          <a:r>
            <a:rPr lang="ko-KR" dirty="0"/>
            <a:t>를 따로 둠</a:t>
          </a:r>
          <a:endParaRPr lang="en-US" dirty="0"/>
        </a:p>
      </dgm:t>
    </dgm:pt>
    <dgm:pt modelId="{BB78AD58-DD49-4BF1-8880-4D738688B3FA}" type="parTrans" cxnId="{9E107B1E-D7AD-465E-88AD-72CE0316E2A5}">
      <dgm:prSet/>
      <dgm:spPr/>
      <dgm:t>
        <a:bodyPr/>
        <a:lstStyle/>
        <a:p>
          <a:endParaRPr lang="en-US"/>
        </a:p>
      </dgm:t>
    </dgm:pt>
    <dgm:pt modelId="{DC518530-9EB3-4434-B53D-C2D41E278692}" type="sibTrans" cxnId="{9E107B1E-D7AD-465E-88AD-72CE0316E2A5}">
      <dgm:prSet/>
      <dgm:spPr/>
      <dgm:t>
        <a:bodyPr/>
        <a:lstStyle/>
        <a:p>
          <a:endParaRPr lang="en-US"/>
        </a:p>
      </dgm:t>
    </dgm:pt>
    <dgm:pt modelId="{EEAD7699-C9C5-4A0F-9C2A-71938DD76B7B}">
      <dgm:prSet/>
      <dgm:spPr/>
      <dgm:t>
        <a:bodyPr/>
        <a:lstStyle/>
        <a:p>
          <a:r>
            <a:rPr lang="en-US"/>
            <a:t>MCU</a:t>
          </a:r>
          <a:r>
            <a:rPr lang="ko-KR"/>
            <a:t>가 직접 고장 날 가능성을 줄임</a:t>
          </a:r>
          <a:endParaRPr lang="en-US"/>
        </a:p>
      </dgm:t>
    </dgm:pt>
    <dgm:pt modelId="{FE0B5BCA-E659-4F41-821C-0B47D1EC5121}" type="parTrans" cxnId="{E250B985-9084-4C97-89A6-4292C52E629C}">
      <dgm:prSet/>
      <dgm:spPr/>
      <dgm:t>
        <a:bodyPr/>
        <a:lstStyle/>
        <a:p>
          <a:endParaRPr lang="en-US"/>
        </a:p>
      </dgm:t>
    </dgm:pt>
    <dgm:pt modelId="{11B92F8A-5915-4A38-9999-F4B023B59F48}" type="sibTrans" cxnId="{E250B985-9084-4C97-89A6-4292C52E629C}">
      <dgm:prSet/>
      <dgm:spPr/>
      <dgm:t>
        <a:bodyPr/>
        <a:lstStyle/>
        <a:p>
          <a:endParaRPr lang="en-US"/>
        </a:p>
      </dgm:t>
    </dgm:pt>
    <dgm:pt modelId="{BFFFEFCF-0780-4397-80E2-EBCC66D27279}" type="pres">
      <dgm:prSet presAssocID="{F20CFEE6-AD45-493B-B877-2BBBF224DCCF}" presName="vert0" presStyleCnt="0">
        <dgm:presLayoutVars>
          <dgm:dir/>
          <dgm:animOne val="branch"/>
          <dgm:animLvl val="lvl"/>
        </dgm:presLayoutVars>
      </dgm:prSet>
      <dgm:spPr/>
    </dgm:pt>
    <dgm:pt modelId="{1F5CF7B7-74D6-4F40-BE29-13D65CDEDF74}" type="pres">
      <dgm:prSet presAssocID="{4D6317CF-DE7E-4675-9DA5-3986E2EE47BF}" presName="thickLine" presStyleLbl="alignNode1" presStyleIdx="0" presStyleCnt="5"/>
      <dgm:spPr/>
    </dgm:pt>
    <dgm:pt modelId="{E7371DD1-F559-428E-8290-EB0DEE11D9D0}" type="pres">
      <dgm:prSet presAssocID="{4D6317CF-DE7E-4675-9DA5-3986E2EE47BF}" presName="horz1" presStyleCnt="0"/>
      <dgm:spPr/>
    </dgm:pt>
    <dgm:pt modelId="{B5531FB7-9130-4C8E-8AC6-CA59702D6652}" type="pres">
      <dgm:prSet presAssocID="{4D6317CF-DE7E-4675-9DA5-3986E2EE47BF}" presName="tx1" presStyleLbl="revTx" presStyleIdx="0" presStyleCnt="5"/>
      <dgm:spPr/>
    </dgm:pt>
    <dgm:pt modelId="{2BF717B4-512D-4E0C-95C9-4595449AB3D2}" type="pres">
      <dgm:prSet presAssocID="{4D6317CF-DE7E-4675-9DA5-3986E2EE47BF}" presName="vert1" presStyleCnt="0"/>
      <dgm:spPr/>
    </dgm:pt>
    <dgm:pt modelId="{C9A0F8DE-526F-49E9-B02A-DAE7992A28EF}" type="pres">
      <dgm:prSet presAssocID="{89E88AFE-BFB8-40EF-86FA-0AC5AC52F278}" presName="thickLine" presStyleLbl="alignNode1" presStyleIdx="1" presStyleCnt="5"/>
      <dgm:spPr/>
    </dgm:pt>
    <dgm:pt modelId="{D7679702-C8E4-423A-95E4-194D9F9D106A}" type="pres">
      <dgm:prSet presAssocID="{89E88AFE-BFB8-40EF-86FA-0AC5AC52F278}" presName="horz1" presStyleCnt="0"/>
      <dgm:spPr/>
    </dgm:pt>
    <dgm:pt modelId="{6A807EC3-52D1-45AD-85FA-1F736C3BD890}" type="pres">
      <dgm:prSet presAssocID="{89E88AFE-BFB8-40EF-86FA-0AC5AC52F278}" presName="tx1" presStyleLbl="revTx" presStyleIdx="1" presStyleCnt="5"/>
      <dgm:spPr/>
    </dgm:pt>
    <dgm:pt modelId="{A4A888BC-B874-4A19-B298-77876D850BDF}" type="pres">
      <dgm:prSet presAssocID="{89E88AFE-BFB8-40EF-86FA-0AC5AC52F278}" presName="vert1" presStyleCnt="0"/>
      <dgm:spPr/>
    </dgm:pt>
    <dgm:pt modelId="{FF60F537-21A5-48E3-9EA6-898CF43EAAF0}" type="pres">
      <dgm:prSet presAssocID="{28189F34-902D-409B-AE31-E4B470F56E37}" presName="thickLine" presStyleLbl="alignNode1" presStyleIdx="2" presStyleCnt="5"/>
      <dgm:spPr/>
    </dgm:pt>
    <dgm:pt modelId="{C30029C5-DD72-4199-91BF-D9555F7262B5}" type="pres">
      <dgm:prSet presAssocID="{28189F34-902D-409B-AE31-E4B470F56E37}" presName="horz1" presStyleCnt="0"/>
      <dgm:spPr/>
    </dgm:pt>
    <dgm:pt modelId="{7897F807-14ED-49F6-A830-1B610B6E4D49}" type="pres">
      <dgm:prSet presAssocID="{28189F34-902D-409B-AE31-E4B470F56E37}" presName="tx1" presStyleLbl="revTx" presStyleIdx="2" presStyleCnt="5"/>
      <dgm:spPr/>
    </dgm:pt>
    <dgm:pt modelId="{5C7D65DE-2C60-4D66-8985-BBAAF40987A4}" type="pres">
      <dgm:prSet presAssocID="{28189F34-902D-409B-AE31-E4B470F56E37}" presName="vert1" presStyleCnt="0"/>
      <dgm:spPr/>
    </dgm:pt>
    <dgm:pt modelId="{E39DACBF-32D9-4F5B-9AB0-C00906526203}" type="pres">
      <dgm:prSet presAssocID="{874330D3-2A5E-432B-A40C-FEA56E392DB6}" presName="thickLine" presStyleLbl="alignNode1" presStyleIdx="3" presStyleCnt="5"/>
      <dgm:spPr/>
    </dgm:pt>
    <dgm:pt modelId="{B312808F-B454-40B6-BBCC-9C2E98DA0D09}" type="pres">
      <dgm:prSet presAssocID="{874330D3-2A5E-432B-A40C-FEA56E392DB6}" presName="horz1" presStyleCnt="0"/>
      <dgm:spPr/>
    </dgm:pt>
    <dgm:pt modelId="{7863522E-9E2C-41D2-92DE-97B27A4899D7}" type="pres">
      <dgm:prSet presAssocID="{874330D3-2A5E-432B-A40C-FEA56E392DB6}" presName="tx1" presStyleLbl="revTx" presStyleIdx="3" presStyleCnt="5"/>
      <dgm:spPr/>
    </dgm:pt>
    <dgm:pt modelId="{B911D47A-FF44-4575-80B4-FF967BC03860}" type="pres">
      <dgm:prSet presAssocID="{874330D3-2A5E-432B-A40C-FEA56E392DB6}" presName="vert1" presStyleCnt="0"/>
      <dgm:spPr/>
    </dgm:pt>
    <dgm:pt modelId="{C237C9FF-F692-4752-B4BD-F33443D44DCE}" type="pres">
      <dgm:prSet presAssocID="{EEAD7699-C9C5-4A0F-9C2A-71938DD76B7B}" presName="thickLine" presStyleLbl="alignNode1" presStyleIdx="4" presStyleCnt="5"/>
      <dgm:spPr/>
    </dgm:pt>
    <dgm:pt modelId="{10AC41FA-0FEB-47E0-BABD-B109B3EC60CD}" type="pres">
      <dgm:prSet presAssocID="{EEAD7699-C9C5-4A0F-9C2A-71938DD76B7B}" presName="horz1" presStyleCnt="0"/>
      <dgm:spPr/>
    </dgm:pt>
    <dgm:pt modelId="{5AE0ECAA-3B53-4C2C-A1BC-052823490051}" type="pres">
      <dgm:prSet presAssocID="{EEAD7699-C9C5-4A0F-9C2A-71938DD76B7B}" presName="tx1" presStyleLbl="revTx" presStyleIdx="4" presStyleCnt="5"/>
      <dgm:spPr/>
    </dgm:pt>
    <dgm:pt modelId="{FE39DFDD-F99B-4C41-8AD6-AD155B5AAED0}" type="pres">
      <dgm:prSet presAssocID="{EEAD7699-C9C5-4A0F-9C2A-71938DD76B7B}" presName="vert1" presStyleCnt="0"/>
      <dgm:spPr/>
    </dgm:pt>
  </dgm:ptLst>
  <dgm:cxnLst>
    <dgm:cxn modelId="{FD416213-6534-4A41-9684-0EBAF9044B16}" type="presOf" srcId="{EEAD7699-C9C5-4A0F-9C2A-71938DD76B7B}" destId="{5AE0ECAA-3B53-4C2C-A1BC-052823490051}" srcOrd="0" destOrd="0" presId="urn:microsoft.com/office/officeart/2008/layout/LinedList"/>
    <dgm:cxn modelId="{92BD7615-CBC2-4DE9-828B-92C0B18B1961}" type="presOf" srcId="{28189F34-902D-409B-AE31-E4B470F56E37}" destId="{7897F807-14ED-49F6-A830-1B610B6E4D49}" srcOrd="0" destOrd="0" presId="urn:microsoft.com/office/officeart/2008/layout/LinedList"/>
    <dgm:cxn modelId="{DD86491D-73E5-42AC-946E-ECABD20BA6FB}" srcId="{F20CFEE6-AD45-493B-B877-2BBBF224DCCF}" destId="{28189F34-902D-409B-AE31-E4B470F56E37}" srcOrd="2" destOrd="0" parTransId="{0EE418DE-B094-4B97-8B46-A6C38FEAC158}" sibTransId="{19F4261B-A647-4F72-951C-F5D7EC8A07B8}"/>
    <dgm:cxn modelId="{6E060F1E-0491-4C24-9CA6-8BF9C5121FB0}" srcId="{F20CFEE6-AD45-493B-B877-2BBBF224DCCF}" destId="{89E88AFE-BFB8-40EF-86FA-0AC5AC52F278}" srcOrd="1" destOrd="0" parTransId="{2AC0C469-54CE-4B48-9C15-7802F762D620}" sibTransId="{747FE121-D869-4E52-9F31-0F1FEF52CBA8}"/>
    <dgm:cxn modelId="{9E107B1E-D7AD-465E-88AD-72CE0316E2A5}" srcId="{F20CFEE6-AD45-493B-B877-2BBBF224DCCF}" destId="{874330D3-2A5E-432B-A40C-FEA56E392DB6}" srcOrd="3" destOrd="0" parTransId="{BB78AD58-DD49-4BF1-8880-4D738688B3FA}" sibTransId="{DC518530-9EB3-4434-B53D-C2D41E278692}"/>
    <dgm:cxn modelId="{168BB224-69A5-46B9-B013-7A3C3CA7B433}" type="presOf" srcId="{F20CFEE6-AD45-493B-B877-2BBBF224DCCF}" destId="{BFFFEFCF-0780-4397-80E2-EBCC66D27279}" srcOrd="0" destOrd="0" presId="urn:microsoft.com/office/officeart/2008/layout/LinedList"/>
    <dgm:cxn modelId="{E250B985-9084-4C97-89A6-4292C52E629C}" srcId="{F20CFEE6-AD45-493B-B877-2BBBF224DCCF}" destId="{EEAD7699-C9C5-4A0F-9C2A-71938DD76B7B}" srcOrd="4" destOrd="0" parTransId="{FE0B5BCA-E659-4F41-821C-0B47D1EC5121}" sibTransId="{11B92F8A-5915-4A38-9999-F4B023B59F48}"/>
    <dgm:cxn modelId="{FF4D6593-04F8-4021-93EE-DD58FE43026C}" srcId="{F20CFEE6-AD45-493B-B877-2BBBF224DCCF}" destId="{4D6317CF-DE7E-4675-9DA5-3986E2EE47BF}" srcOrd="0" destOrd="0" parTransId="{79BC7D01-A690-4FB9-A039-7ECAB84C50F3}" sibTransId="{2CB50690-A3E2-4F21-B2DA-23FFFB0A135B}"/>
    <dgm:cxn modelId="{88C5BD95-C91F-4AC4-A182-6B0D115A81FC}" type="presOf" srcId="{89E88AFE-BFB8-40EF-86FA-0AC5AC52F278}" destId="{6A807EC3-52D1-45AD-85FA-1F736C3BD890}" srcOrd="0" destOrd="0" presId="urn:microsoft.com/office/officeart/2008/layout/LinedList"/>
    <dgm:cxn modelId="{70CAB1B0-83AD-45CC-9C52-B997D65D06FF}" type="presOf" srcId="{874330D3-2A5E-432B-A40C-FEA56E392DB6}" destId="{7863522E-9E2C-41D2-92DE-97B27A4899D7}" srcOrd="0" destOrd="0" presId="urn:microsoft.com/office/officeart/2008/layout/LinedList"/>
    <dgm:cxn modelId="{C3CA0ABF-6113-4E5E-ABB7-50922779BCF2}" type="presOf" srcId="{4D6317CF-DE7E-4675-9DA5-3986E2EE47BF}" destId="{B5531FB7-9130-4C8E-8AC6-CA59702D6652}" srcOrd="0" destOrd="0" presId="urn:microsoft.com/office/officeart/2008/layout/LinedList"/>
    <dgm:cxn modelId="{59E71426-B561-4D21-A8F3-887370542053}" type="presParOf" srcId="{BFFFEFCF-0780-4397-80E2-EBCC66D27279}" destId="{1F5CF7B7-74D6-4F40-BE29-13D65CDEDF74}" srcOrd="0" destOrd="0" presId="urn:microsoft.com/office/officeart/2008/layout/LinedList"/>
    <dgm:cxn modelId="{F273A487-E8CC-4610-8CEA-886207593D8C}" type="presParOf" srcId="{BFFFEFCF-0780-4397-80E2-EBCC66D27279}" destId="{E7371DD1-F559-428E-8290-EB0DEE11D9D0}" srcOrd="1" destOrd="0" presId="urn:microsoft.com/office/officeart/2008/layout/LinedList"/>
    <dgm:cxn modelId="{D4D6AE68-275F-40D1-B4DE-5CDCE4D282A2}" type="presParOf" srcId="{E7371DD1-F559-428E-8290-EB0DEE11D9D0}" destId="{B5531FB7-9130-4C8E-8AC6-CA59702D6652}" srcOrd="0" destOrd="0" presId="urn:microsoft.com/office/officeart/2008/layout/LinedList"/>
    <dgm:cxn modelId="{FE04EABA-FBA3-4940-A3BF-77BD730D7BF4}" type="presParOf" srcId="{E7371DD1-F559-428E-8290-EB0DEE11D9D0}" destId="{2BF717B4-512D-4E0C-95C9-4595449AB3D2}" srcOrd="1" destOrd="0" presId="urn:microsoft.com/office/officeart/2008/layout/LinedList"/>
    <dgm:cxn modelId="{AD854D26-58F7-4C5E-8134-D647991310EA}" type="presParOf" srcId="{BFFFEFCF-0780-4397-80E2-EBCC66D27279}" destId="{C9A0F8DE-526F-49E9-B02A-DAE7992A28EF}" srcOrd="2" destOrd="0" presId="urn:microsoft.com/office/officeart/2008/layout/LinedList"/>
    <dgm:cxn modelId="{1737EFD5-8D47-4E29-A63F-E351F490EE5F}" type="presParOf" srcId="{BFFFEFCF-0780-4397-80E2-EBCC66D27279}" destId="{D7679702-C8E4-423A-95E4-194D9F9D106A}" srcOrd="3" destOrd="0" presId="urn:microsoft.com/office/officeart/2008/layout/LinedList"/>
    <dgm:cxn modelId="{6F562151-1847-42CC-A32B-A393B2DD3D21}" type="presParOf" srcId="{D7679702-C8E4-423A-95E4-194D9F9D106A}" destId="{6A807EC3-52D1-45AD-85FA-1F736C3BD890}" srcOrd="0" destOrd="0" presId="urn:microsoft.com/office/officeart/2008/layout/LinedList"/>
    <dgm:cxn modelId="{5587E24E-A1A1-4CEB-ABE7-BFA7200BBED1}" type="presParOf" srcId="{D7679702-C8E4-423A-95E4-194D9F9D106A}" destId="{A4A888BC-B874-4A19-B298-77876D850BDF}" srcOrd="1" destOrd="0" presId="urn:microsoft.com/office/officeart/2008/layout/LinedList"/>
    <dgm:cxn modelId="{6B15EF70-1FA7-405E-B47D-F5F84A722019}" type="presParOf" srcId="{BFFFEFCF-0780-4397-80E2-EBCC66D27279}" destId="{FF60F537-21A5-48E3-9EA6-898CF43EAAF0}" srcOrd="4" destOrd="0" presId="urn:microsoft.com/office/officeart/2008/layout/LinedList"/>
    <dgm:cxn modelId="{91178030-53E7-4328-B531-5C33CA3473AD}" type="presParOf" srcId="{BFFFEFCF-0780-4397-80E2-EBCC66D27279}" destId="{C30029C5-DD72-4199-91BF-D9555F7262B5}" srcOrd="5" destOrd="0" presId="urn:microsoft.com/office/officeart/2008/layout/LinedList"/>
    <dgm:cxn modelId="{235ECD05-62C9-43E4-BF14-F071365CD5C2}" type="presParOf" srcId="{C30029C5-DD72-4199-91BF-D9555F7262B5}" destId="{7897F807-14ED-49F6-A830-1B610B6E4D49}" srcOrd="0" destOrd="0" presId="urn:microsoft.com/office/officeart/2008/layout/LinedList"/>
    <dgm:cxn modelId="{1749EE6A-9E2B-4CAC-97CC-19E0CCC2E5CF}" type="presParOf" srcId="{C30029C5-DD72-4199-91BF-D9555F7262B5}" destId="{5C7D65DE-2C60-4D66-8985-BBAAF40987A4}" srcOrd="1" destOrd="0" presId="urn:microsoft.com/office/officeart/2008/layout/LinedList"/>
    <dgm:cxn modelId="{47E5F92B-EE83-4DBE-9191-D1A50BEE20A6}" type="presParOf" srcId="{BFFFEFCF-0780-4397-80E2-EBCC66D27279}" destId="{E39DACBF-32D9-4F5B-9AB0-C00906526203}" srcOrd="6" destOrd="0" presId="urn:microsoft.com/office/officeart/2008/layout/LinedList"/>
    <dgm:cxn modelId="{16E3885B-6D9A-4C39-8DF0-F4651D7D7FE4}" type="presParOf" srcId="{BFFFEFCF-0780-4397-80E2-EBCC66D27279}" destId="{B312808F-B454-40B6-BBCC-9C2E98DA0D09}" srcOrd="7" destOrd="0" presId="urn:microsoft.com/office/officeart/2008/layout/LinedList"/>
    <dgm:cxn modelId="{48C8D4B9-5A2E-45E6-9EBF-191C1A88A6FD}" type="presParOf" srcId="{B312808F-B454-40B6-BBCC-9C2E98DA0D09}" destId="{7863522E-9E2C-41D2-92DE-97B27A4899D7}" srcOrd="0" destOrd="0" presId="urn:microsoft.com/office/officeart/2008/layout/LinedList"/>
    <dgm:cxn modelId="{6224EEDE-5DA9-454B-82D6-4F0AEFED76C7}" type="presParOf" srcId="{B312808F-B454-40B6-BBCC-9C2E98DA0D09}" destId="{B911D47A-FF44-4575-80B4-FF967BC03860}" srcOrd="1" destOrd="0" presId="urn:microsoft.com/office/officeart/2008/layout/LinedList"/>
    <dgm:cxn modelId="{2319FAB7-5299-409A-B9BF-20FF363BA5D6}" type="presParOf" srcId="{BFFFEFCF-0780-4397-80E2-EBCC66D27279}" destId="{C237C9FF-F692-4752-B4BD-F33443D44DCE}" srcOrd="8" destOrd="0" presId="urn:microsoft.com/office/officeart/2008/layout/LinedList"/>
    <dgm:cxn modelId="{16BD307A-97B6-4083-8153-82EE2B7974DF}" type="presParOf" srcId="{BFFFEFCF-0780-4397-80E2-EBCC66D27279}" destId="{10AC41FA-0FEB-47E0-BABD-B109B3EC60CD}" srcOrd="9" destOrd="0" presId="urn:microsoft.com/office/officeart/2008/layout/LinedList"/>
    <dgm:cxn modelId="{B7094977-0590-4BDF-BC90-E9F123755ACF}" type="presParOf" srcId="{10AC41FA-0FEB-47E0-BABD-B109B3EC60CD}" destId="{5AE0ECAA-3B53-4C2C-A1BC-052823490051}" srcOrd="0" destOrd="0" presId="urn:microsoft.com/office/officeart/2008/layout/LinedList"/>
    <dgm:cxn modelId="{7B4C1CCA-9F9B-4C78-B800-AB442367C869}" type="presParOf" srcId="{10AC41FA-0FEB-47E0-BABD-B109B3EC60CD}" destId="{FE39DFDD-F99B-4C41-8AD6-AD155B5AAE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6D292-D8CF-44E9-8114-3B211C489E2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3F33A5-AD71-4598-8B8D-66E1CC8980AE}">
      <dgm:prSet/>
      <dgm:spPr/>
      <dgm:t>
        <a:bodyPr/>
        <a:lstStyle/>
        <a:p>
          <a:r>
            <a:rPr lang="en-US"/>
            <a:t>MCU1</a:t>
          </a:r>
          <a:r>
            <a:rPr lang="ko-KR"/>
            <a:t>과 </a:t>
          </a:r>
          <a:r>
            <a:rPr lang="en-US"/>
            <a:t>SPI</a:t>
          </a:r>
          <a:r>
            <a:rPr lang="ko-KR"/>
            <a:t>통신</a:t>
          </a:r>
          <a:endParaRPr lang="en-US"/>
        </a:p>
      </dgm:t>
    </dgm:pt>
    <dgm:pt modelId="{029F25D3-0276-4FA6-817D-39880BF0AED9}" type="parTrans" cxnId="{C4FF76DB-F3CA-4292-8781-F7878919A27D}">
      <dgm:prSet/>
      <dgm:spPr/>
      <dgm:t>
        <a:bodyPr/>
        <a:lstStyle/>
        <a:p>
          <a:endParaRPr lang="en-US"/>
        </a:p>
      </dgm:t>
    </dgm:pt>
    <dgm:pt modelId="{F012E547-942B-4419-B123-588558A06329}" type="sibTrans" cxnId="{C4FF76DB-F3CA-4292-8781-F7878919A27D}">
      <dgm:prSet/>
      <dgm:spPr/>
      <dgm:t>
        <a:bodyPr/>
        <a:lstStyle/>
        <a:p>
          <a:endParaRPr lang="en-US"/>
        </a:p>
      </dgm:t>
    </dgm:pt>
    <dgm:pt modelId="{E7A1D1E5-AF2F-416C-828B-B6B492E01744}">
      <dgm:prSet/>
      <dgm:spPr/>
      <dgm:t>
        <a:bodyPr/>
        <a:lstStyle/>
        <a:p>
          <a:r>
            <a:rPr lang="en-US"/>
            <a:t>MPU9250 INT</a:t>
          </a:r>
          <a:r>
            <a:rPr lang="ko-KR"/>
            <a:t>신호와 </a:t>
          </a:r>
          <a:r>
            <a:rPr lang="en-US"/>
            <a:t>I2C </a:t>
          </a:r>
          <a:r>
            <a:rPr lang="ko-KR"/>
            <a:t>데이터를 수신</a:t>
          </a:r>
          <a:endParaRPr lang="en-US"/>
        </a:p>
      </dgm:t>
    </dgm:pt>
    <dgm:pt modelId="{98334E04-752B-46C7-A644-51F93AB68D69}" type="parTrans" cxnId="{E5466D5F-6C71-4CA1-B610-9B087E7323D0}">
      <dgm:prSet/>
      <dgm:spPr/>
      <dgm:t>
        <a:bodyPr/>
        <a:lstStyle/>
        <a:p>
          <a:endParaRPr lang="en-US"/>
        </a:p>
      </dgm:t>
    </dgm:pt>
    <dgm:pt modelId="{5C07D248-A4D1-4AF8-BD9E-7ED160C018AF}" type="sibTrans" cxnId="{E5466D5F-6C71-4CA1-B610-9B087E7323D0}">
      <dgm:prSet/>
      <dgm:spPr/>
      <dgm:t>
        <a:bodyPr/>
        <a:lstStyle/>
        <a:p>
          <a:endParaRPr lang="en-US"/>
        </a:p>
      </dgm:t>
    </dgm:pt>
    <dgm:pt modelId="{28ECDF5E-E546-4A0E-970C-77C66F3B086D}" type="pres">
      <dgm:prSet presAssocID="{3CB6D292-D8CF-44E9-8114-3B211C489E2C}" presName="vert0" presStyleCnt="0">
        <dgm:presLayoutVars>
          <dgm:dir/>
          <dgm:animOne val="branch"/>
          <dgm:animLvl val="lvl"/>
        </dgm:presLayoutVars>
      </dgm:prSet>
      <dgm:spPr/>
    </dgm:pt>
    <dgm:pt modelId="{FFC42539-DA5D-47AC-95A1-63DD3FDF0A71}" type="pres">
      <dgm:prSet presAssocID="{0E3F33A5-AD71-4598-8B8D-66E1CC8980AE}" presName="thickLine" presStyleLbl="alignNode1" presStyleIdx="0" presStyleCnt="2"/>
      <dgm:spPr/>
    </dgm:pt>
    <dgm:pt modelId="{330FC3B8-76B5-46D6-AD17-4B926D521814}" type="pres">
      <dgm:prSet presAssocID="{0E3F33A5-AD71-4598-8B8D-66E1CC8980AE}" presName="horz1" presStyleCnt="0"/>
      <dgm:spPr/>
    </dgm:pt>
    <dgm:pt modelId="{1DC4C089-61E0-483F-8B50-EBA2F8111744}" type="pres">
      <dgm:prSet presAssocID="{0E3F33A5-AD71-4598-8B8D-66E1CC8980AE}" presName="tx1" presStyleLbl="revTx" presStyleIdx="0" presStyleCnt="2"/>
      <dgm:spPr/>
    </dgm:pt>
    <dgm:pt modelId="{0F302FD5-31CC-4754-A1DD-25EEEDCFD9E8}" type="pres">
      <dgm:prSet presAssocID="{0E3F33A5-AD71-4598-8B8D-66E1CC8980AE}" presName="vert1" presStyleCnt="0"/>
      <dgm:spPr/>
    </dgm:pt>
    <dgm:pt modelId="{8478535F-6E6D-4989-BD86-AE4C0B913FD7}" type="pres">
      <dgm:prSet presAssocID="{E7A1D1E5-AF2F-416C-828B-B6B492E01744}" presName="thickLine" presStyleLbl="alignNode1" presStyleIdx="1" presStyleCnt="2"/>
      <dgm:spPr/>
    </dgm:pt>
    <dgm:pt modelId="{20863F85-6890-46CD-86BF-A6BB96485A5C}" type="pres">
      <dgm:prSet presAssocID="{E7A1D1E5-AF2F-416C-828B-B6B492E01744}" presName="horz1" presStyleCnt="0"/>
      <dgm:spPr/>
    </dgm:pt>
    <dgm:pt modelId="{786E7A66-3309-4783-9DBE-94ECC3CF0BF7}" type="pres">
      <dgm:prSet presAssocID="{E7A1D1E5-AF2F-416C-828B-B6B492E01744}" presName="tx1" presStyleLbl="revTx" presStyleIdx="1" presStyleCnt="2"/>
      <dgm:spPr/>
    </dgm:pt>
    <dgm:pt modelId="{D3E3B7D4-F2E8-4DAC-8A46-8F9628EF7348}" type="pres">
      <dgm:prSet presAssocID="{E7A1D1E5-AF2F-416C-828B-B6B492E01744}" presName="vert1" presStyleCnt="0"/>
      <dgm:spPr/>
    </dgm:pt>
  </dgm:ptLst>
  <dgm:cxnLst>
    <dgm:cxn modelId="{1F461C06-70FF-4B52-B73E-36F1BABC2276}" type="presOf" srcId="{3CB6D292-D8CF-44E9-8114-3B211C489E2C}" destId="{28ECDF5E-E546-4A0E-970C-77C66F3B086D}" srcOrd="0" destOrd="0" presId="urn:microsoft.com/office/officeart/2008/layout/LinedList"/>
    <dgm:cxn modelId="{E5466D5F-6C71-4CA1-B610-9B087E7323D0}" srcId="{3CB6D292-D8CF-44E9-8114-3B211C489E2C}" destId="{E7A1D1E5-AF2F-416C-828B-B6B492E01744}" srcOrd="1" destOrd="0" parTransId="{98334E04-752B-46C7-A644-51F93AB68D69}" sibTransId="{5C07D248-A4D1-4AF8-BD9E-7ED160C018AF}"/>
    <dgm:cxn modelId="{20368262-DFD3-425C-82C1-AC6E5D1F1EE7}" type="presOf" srcId="{0E3F33A5-AD71-4598-8B8D-66E1CC8980AE}" destId="{1DC4C089-61E0-483F-8B50-EBA2F8111744}" srcOrd="0" destOrd="0" presId="urn:microsoft.com/office/officeart/2008/layout/LinedList"/>
    <dgm:cxn modelId="{74E8BB62-2EA2-47E6-84EA-8AB9CFC731E3}" type="presOf" srcId="{E7A1D1E5-AF2F-416C-828B-B6B492E01744}" destId="{786E7A66-3309-4783-9DBE-94ECC3CF0BF7}" srcOrd="0" destOrd="0" presId="urn:microsoft.com/office/officeart/2008/layout/LinedList"/>
    <dgm:cxn modelId="{C4FF76DB-F3CA-4292-8781-F7878919A27D}" srcId="{3CB6D292-D8CF-44E9-8114-3B211C489E2C}" destId="{0E3F33A5-AD71-4598-8B8D-66E1CC8980AE}" srcOrd="0" destOrd="0" parTransId="{029F25D3-0276-4FA6-817D-39880BF0AED9}" sibTransId="{F012E547-942B-4419-B123-588558A06329}"/>
    <dgm:cxn modelId="{8D1EDD3E-9007-4F75-81EF-8EC1F7D947E8}" type="presParOf" srcId="{28ECDF5E-E546-4A0E-970C-77C66F3B086D}" destId="{FFC42539-DA5D-47AC-95A1-63DD3FDF0A71}" srcOrd="0" destOrd="0" presId="urn:microsoft.com/office/officeart/2008/layout/LinedList"/>
    <dgm:cxn modelId="{E4E01FE9-6647-4549-8428-900EF019F3C0}" type="presParOf" srcId="{28ECDF5E-E546-4A0E-970C-77C66F3B086D}" destId="{330FC3B8-76B5-46D6-AD17-4B926D521814}" srcOrd="1" destOrd="0" presId="urn:microsoft.com/office/officeart/2008/layout/LinedList"/>
    <dgm:cxn modelId="{BF0E16A5-7965-4396-9B0A-9DCE93524FC0}" type="presParOf" srcId="{330FC3B8-76B5-46D6-AD17-4B926D521814}" destId="{1DC4C089-61E0-483F-8B50-EBA2F8111744}" srcOrd="0" destOrd="0" presId="urn:microsoft.com/office/officeart/2008/layout/LinedList"/>
    <dgm:cxn modelId="{1EA10D36-9825-4946-85C5-F91FE7B51D59}" type="presParOf" srcId="{330FC3B8-76B5-46D6-AD17-4B926D521814}" destId="{0F302FD5-31CC-4754-A1DD-25EEEDCFD9E8}" srcOrd="1" destOrd="0" presId="urn:microsoft.com/office/officeart/2008/layout/LinedList"/>
    <dgm:cxn modelId="{53139E6B-B759-4EB8-89F8-091BCAD79A3C}" type="presParOf" srcId="{28ECDF5E-E546-4A0E-970C-77C66F3B086D}" destId="{8478535F-6E6D-4989-BD86-AE4C0B913FD7}" srcOrd="2" destOrd="0" presId="urn:microsoft.com/office/officeart/2008/layout/LinedList"/>
    <dgm:cxn modelId="{4B8973E7-652D-4F66-B17B-97AE5EEF0188}" type="presParOf" srcId="{28ECDF5E-E546-4A0E-970C-77C66F3B086D}" destId="{20863F85-6890-46CD-86BF-A6BB96485A5C}" srcOrd="3" destOrd="0" presId="urn:microsoft.com/office/officeart/2008/layout/LinedList"/>
    <dgm:cxn modelId="{3F482C3F-698C-42AF-BED6-E77B676027E6}" type="presParOf" srcId="{20863F85-6890-46CD-86BF-A6BB96485A5C}" destId="{786E7A66-3309-4783-9DBE-94ECC3CF0BF7}" srcOrd="0" destOrd="0" presId="urn:microsoft.com/office/officeart/2008/layout/LinedList"/>
    <dgm:cxn modelId="{76B0DA51-4448-4AE7-945A-5AF4EF7048A1}" type="presParOf" srcId="{20863F85-6890-46CD-86BF-A6BB96485A5C}" destId="{D3E3B7D4-F2E8-4DAC-8A46-8F9628EF73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B6BB0E-E7AF-4802-A584-9A7F2CDAF74A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C94053F-F8C8-4CE2-A63F-71D88A747C1A}">
      <dgm:prSet/>
      <dgm:spPr/>
      <dgm:t>
        <a:bodyPr/>
        <a:lstStyle/>
        <a:p>
          <a:r>
            <a:rPr lang="ko-KR"/>
            <a:t>각종 파워를</a:t>
          </a:r>
          <a:r>
            <a:rPr lang="en-US"/>
            <a:t> FET</a:t>
          </a:r>
          <a:r>
            <a:rPr lang="ko-KR"/>
            <a:t>로 제어</a:t>
          </a:r>
          <a:endParaRPr lang="en-US"/>
        </a:p>
      </dgm:t>
    </dgm:pt>
    <dgm:pt modelId="{2EC7FEBD-BEC1-409D-A8C0-9A848133541A}" type="parTrans" cxnId="{BB9698A7-ED38-42A3-931E-76564A931F72}">
      <dgm:prSet/>
      <dgm:spPr/>
      <dgm:t>
        <a:bodyPr/>
        <a:lstStyle/>
        <a:p>
          <a:endParaRPr lang="en-US"/>
        </a:p>
      </dgm:t>
    </dgm:pt>
    <dgm:pt modelId="{26A345B0-D4F1-45FC-97AE-7660529BA31E}" type="sibTrans" cxnId="{BB9698A7-ED38-42A3-931E-76564A931F72}">
      <dgm:prSet/>
      <dgm:spPr/>
      <dgm:t>
        <a:bodyPr/>
        <a:lstStyle/>
        <a:p>
          <a:endParaRPr lang="en-US"/>
        </a:p>
      </dgm:t>
    </dgm:pt>
    <dgm:pt modelId="{81F0A8DF-CB07-42E7-9446-97805CB18F67}">
      <dgm:prSet/>
      <dgm:spPr/>
      <dgm:t>
        <a:bodyPr/>
        <a:lstStyle/>
        <a:p>
          <a:r>
            <a:rPr lang="ko-KR"/>
            <a:t>코일건의 방전회로</a:t>
          </a:r>
          <a:endParaRPr lang="en-US"/>
        </a:p>
      </dgm:t>
    </dgm:pt>
    <dgm:pt modelId="{96E992E0-2DE0-4734-8C66-AD7B73F5FD93}" type="parTrans" cxnId="{6AF70E84-7DBD-4C20-BB33-399711467523}">
      <dgm:prSet/>
      <dgm:spPr/>
      <dgm:t>
        <a:bodyPr/>
        <a:lstStyle/>
        <a:p>
          <a:endParaRPr lang="en-US"/>
        </a:p>
      </dgm:t>
    </dgm:pt>
    <dgm:pt modelId="{9EA788AB-16FE-4CBE-AF66-CD608170718F}" type="sibTrans" cxnId="{6AF70E84-7DBD-4C20-BB33-399711467523}">
      <dgm:prSet/>
      <dgm:spPr/>
      <dgm:t>
        <a:bodyPr/>
        <a:lstStyle/>
        <a:p>
          <a:endParaRPr lang="en-US"/>
        </a:p>
      </dgm:t>
    </dgm:pt>
    <dgm:pt modelId="{7691F30A-1336-44C7-AD7A-5ACDB01B068A}">
      <dgm:prSet/>
      <dgm:spPr/>
      <dgm:t>
        <a:bodyPr/>
        <a:lstStyle/>
        <a:p>
          <a:r>
            <a:rPr lang="en-US"/>
            <a:t>1kV </a:t>
          </a:r>
          <a:r>
            <a:rPr lang="ko-KR"/>
            <a:t>컨버터의 </a:t>
          </a:r>
          <a:r>
            <a:rPr lang="en-US"/>
            <a:t>10V</a:t>
          </a:r>
          <a:r>
            <a:rPr lang="ko-KR"/>
            <a:t>입력 </a:t>
          </a:r>
          <a:r>
            <a:rPr lang="en-US"/>
            <a:t>PWM</a:t>
          </a:r>
          <a:r>
            <a:rPr lang="ko-KR"/>
            <a:t>으로 제어하여 </a:t>
          </a:r>
          <a:r>
            <a:rPr lang="en-US"/>
            <a:t>surge</a:t>
          </a:r>
          <a:r>
            <a:rPr lang="ko-KR"/>
            <a:t>에 의한 충격을 줄임</a:t>
          </a:r>
          <a:endParaRPr lang="en-US"/>
        </a:p>
      </dgm:t>
    </dgm:pt>
    <dgm:pt modelId="{7C6D3019-5F77-475E-B850-DFE5D6EF766D}" type="parTrans" cxnId="{A8EE9973-2333-48F6-9B16-C3F092D38FC4}">
      <dgm:prSet/>
      <dgm:spPr/>
      <dgm:t>
        <a:bodyPr/>
        <a:lstStyle/>
        <a:p>
          <a:endParaRPr lang="en-US"/>
        </a:p>
      </dgm:t>
    </dgm:pt>
    <dgm:pt modelId="{E6BB5458-3DDF-43B1-83D2-740215EF0793}" type="sibTrans" cxnId="{A8EE9973-2333-48F6-9B16-C3F092D38FC4}">
      <dgm:prSet/>
      <dgm:spPr/>
      <dgm:t>
        <a:bodyPr/>
        <a:lstStyle/>
        <a:p>
          <a:endParaRPr lang="en-US"/>
        </a:p>
      </dgm:t>
    </dgm:pt>
    <dgm:pt modelId="{D06FF7AC-A26D-467D-ACB5-56BBFF8107BD}">
      <dgm:prSet/>
      <dgm:spPr/>
      <dgm:t>
        <a:bodyPr/>
        <a:lstStyle/>
        <a:p>
          <a:r>
            <a:rPr lang="ko-KR"/>
            <a:t>뱅크의 입력 전압을 </a:t>
          </a:r>
          <a:r>
            <a:rPr lang="en-US"/>
            <a:t>ADC</a:t>
          </a:r>
          <a:r>
            <a:rPr lang="ko-KR"/>
            <a:t>로 측정</a:t>
          </a:r>
          <a:endParaRPr lang="en-US"/>
        </a:p>
      </dgm:t>
    </dgm:pt>
    <dgm:pt modelId="{A9B30DB9-9CC8-4668-8EEB-36C586AAFE20}" type="parTrans" cxnId="{600BA1E5-2602-4369-995F-FCBD115B2837}">
      <dgm:prSet/>
      <dgm:spPr/>
      <dgm:t>
        <a:bodyPr/>
        <a:lstStyle/>
        <a:p>
          <a:endParaRPr lang="en-US"/>
        </a:p>
      </dgm:t>
    </dgm:pt>
    <dgm:pt modelId="{DF1D557E-4D41-4AA6-AE67-940B99F6388B}" type="sibTrans" cxnId="{600BA1E5-2602-4369-995F-FCBD115B2837}">
      <dgm:prSet/>
      <dgm:spPr/>
      <dgm:t>
        <a:bodyPr/>
        <a:lstStyle/>
        <a:p>
          <a:endParaRPr lang="en-US"/>
        </a:p>
      </dgm:t>
    </dgm:pt>
    <dgm:pt modelId="{F496B47E-9199-4032-9427-CDFBA89F7ACB}">
      <dgm:prSet/>
      <dgm:spPr/>
      <dgm:t>
        <a:bodyPr/>
        <a:lstStyle/>
        <a:p>
          <a:r>
            <a:rPr lang="ko-KR"/>
            <a:t>전압이 낮은 </a:t>
          </a:r>
          <a:r>
            <a:rPr lang="en-US"/>
            <a:t>1kV </a:t>
          </a:r>
          <a:r>
            <a:rPr lang="ko-KR"/>
            <a:t>컨버터로 전류가 역으로 흐르는 것을 방지하기 위하여 출력단에 다이오드 설치</a:t>
          </a:r>
          <a:endParaRPr lang="en-US"/>
        </a:p>
      </dgm:t>
    </dgm:pt>
    <dgm:pt modelId="{06162190-B953-4445-8458-3F511AAE8B81}" type="parTrans" cxnId="{22C33279-3742-457A-941E-29DCC8C334C8}">
      <dgm:prSet/>
      <dgm:spPr/>
      <dgm:t>
        <a:bodyPr/>
        <a:lstStyle/>
        <a:p>
          <a:endParaRPr lang="en-US"/>
        </a:p>
      </dgm:t>
    </dgm:pt>
    <dgm:pt modelId="{AE771FAC-FC70-4DB5-9CE1-C9C1A5E78063}" type="sibTrans" cxnId="{22C33279-3742-457A-941E-29DCC8C334C8}">
      <dgm:prSet/>
      <dgm:spPr/>
      <dgm:t>
        <a:bodyPr/>
        <a:lstStyle/>
        <a:p>
          <a:endParaRPr lang="en-US"/>
        </a:p>
      </dgm:t>
    </dgm:pt>
    <dgm:pt modelId="{6ACFFABC-861A-4E9A-9C7E-33D2E46C2861}" type="pres">
      <dgm:prSet presAssocID="{26B6BB0E-E7AF-4802-A584-9A7F2CDAF74A}" presName="vert0" presStyleCnt="0">
        <dgm:presLayoutVars>
          <dgm:dir/>
          <dgm:animOne val="branch"/>
          <dgm:animLvl val="lvl"/>
        </dgm:presLayoutVars>
      </dgm:prSet>
      <dgm:spPr/>
    </dgm:pt>
    <dgm:pt modelId="{26D1E497-78C2-46F7-81D8-59E11028B9E9}" type="pres">
      <dgm:prSet presAssocID="{7C94053F-F8C8-4CE2-A63F-71D88A747C1A}" presName="thickLine" presStyleLbl="alignNode1" presStyleIdx="0" presStyleCnt="5"/>
      <dgm:spPr/>
    </dgm:pt>
    <dgm:pt modelId="{1E78699B-8E0D-4DC8-8CAD-DDB0B7DC71EA}" type="pres">
      <dgm:prSet presAssocID="{7C94053F-F8C8-4CE2-A63F-71D88A747C1A}" presName="horz1" presStyleCnt="0"/>
      <dgm:spPr/>
    </dgm:pt>
    <dgm:pt modelId="{E12E25C1-33AA-4557-8DB7-E44C4DC85DEC}" type="pres">
      <dgm:prSet presAssocID="{7C94053F-F8C8-4CE2-A63F-71D88A747C1A}" presName="tx1" presStyleLbl="revTx" presStyleIdx="0" presStyleCnt="5"/>
      <dgm:spPr/>
    </dgm:pt>
    <dgm:pt modelId="{F95CEAC2-02E2-4BC1-939F-E199B5200819}" type="pres">
      <dgm:prSet presAssocID="{7C94053F-F8C8-4CE2-A63F-71D88A747C1A}" presName="vert1" presStyleCnt="0"/>
      <dgm:spPr/>
    </dgm:pt>
    <dgm:pt modelId="{08B797F2-4ED4-4D69-B933-794C49B7D35E}" type="pres">
      <dgm:prSet presAssocID="{81F0A8DF-CB07-42E7-9446-97805CB18F67}" presName="thickLine" presStyleLbl="alignNode1" presStyleIdx="1" presStyleCnt="5"/>
      <dgm:spPr/>
    </dgm:pt>
    <dgm:pt modelId="{F18C5849-A81D-4133-BD21-C2EB7FB4F844}" type="pres">
      <dgm:prSet presAssocID="{81F0A8DF-CB07-42E7-9446-97805CB18F67}" presName="horz1" presStyleCnt="0"/>
      <dgm:spPr/>
    </dgm:pt>
    <dgm:pt modelId="{AFBFD9A1-E488-407E-BE9A-8330154A2940}" type="pres">
      <dgm:prSet presAssocID="{81F0A8DF-CB07-42E7-9446-97805CB18F67}" presName="tx1" presStyleLbl="revTx" presStyleIdx="1" presStyleCnt="5"/>
      <dgm:spPr/>
    </dgm:pt>
    <dgm:pt modelId="{369D3BC7-D4C9-4955-AAAC-18AC67935397}" type="pres">
      <dgm:prSet presAssocID="{81F0A8DF-CB07-42E7-9446-97805CB18F67}" presName="vert1" presStyleCnt="0"/>
      <dgm:spPr/>
    </dgm:pt>
    <dgm:pt modelId="{0B0CDBFA-1223-4B97-B486-B4076D60FD4E}" type="pres">
      <dgm:prSet presAssocID="{7691F30A-1336-44C7-AD7A-5ACDB01B068A}" presName="thickLine" presStyleLbl="alignNode1" presStyleIdx="2" presStyleCnt="5"/>
      <dgm:spPr/>
    </dgm:pt>
    <dgm:pt modelId="{6F83A653-9792-448D-B1C8-D5A83808D730}" type="pres">
      <dgm:prSet presAssocID="{7691F30A-1336-44C7-AD7A-5ACDB01B068A}" presName="horz1" presStyleCnt="0"/>
      <dgm:spPr/>
    </dgm:pt>
    <dgm:pt modelId="{4341BEF6-695F-4DF0-AA2A-C2AA9518243B}" type="pres">
      <dgm:prSet presAssocID="{7691F30A-1336-44C7-AD7A-5ACDB01B068A}" presName="tx1" presStyleLbl="revTx" presStyleIdx="2" presStyleCnt="5"/>
      <dgm:spPr/>
    </dgm:pt>
    <dgm:pt modelId="{0DD368E0-60B9-4BA4-844D-A233D7E5ED3E}" type="pres">
      <dgm:prSet presAssocID="{7691F30A-1336-44C7-AD7A-5ACDB01B068A}" presName="vert1" presStyleCnt="0"/>
      <dgm:spPr/>
    </dgm:pt>
    <dgm:pt modelId="{972F91B4-B21A-4F72-8F26-BFDBB2AFD0CE}" type="pres">
      <dgm:prSet presAssocID="{D06FF7AC-A26D-467D-ACB5-56BBFF8107BD}" presName="thickLine" presStyleLbl="alignNode1" presStyleIdx="3" presStyleCnt="5"/>
      <dgm:spPr/>
    </dgm:pt>
    <dgm:pt modelId="{13566D60-1651-427A-B43A-5F2D295203ED}" type="pres">
      <dgm:prSet presAssocID="{D06FF7AC-A26D-467D-ACB5-56BBFF8107BD}" presName="horz1" presStyleCnt="0"/>
      <dgm:spPr/>
    </dgm:pt>
    <dgm:pt modelId="{A6C3E973-A149-4AD8-8FC9-E79D110DF03B}" type="pres">
      <dgm:prSet presAssocID="{D06FF7AC-A26D-467D-ACB5-56BBFF8107BD}" presName="tx1" presStyleLbl="revTx" presStyleIdx="3" presStyleCnt="5"/>
      <dgm:spPr/>
    </dgm:pt>
    <dgm:pt modelId="{E80C710F-2936-4E42-BB3F-1DD27C96D0A1}" type="pres">
      <dgm:prSet presAssocID="{D06FF7AC-A26D-467D-ACB5-56BBFF8107BD}" presName="vert1" presStyleCnt="0"/>
      <dgm:spPr/>
    </dgm:pt>
    <dgm:pt modelId="{4A82E737-6A0B-4AB2-95EB-0EE6EE4A51D0}" type="pres">
      <dgm:prSet presAssocID="{F496B47E-9199-4032-9427-CDFBA89F7ACB}" presName="thickLine" presStyleLbl="alignNode1" presStyleIdx="4" presStyleCnt="5"/>
      <dgm:spPr/>
    </dgm:pt>
    <dgm:pt modelId="{E5CB0419-D0EE-4011-BB90-B6116F8C3D66}" type="pres">
      <dgm:prSet presAssocID="{F496B47E-9199-4032-9427-CDFBA89F7ACB}" presName="horz1" presStyleCnt="0"/>
      <dgm:spPr/>
    </dgm:pt>
    <dgm:pt modelId="{C80F527B-523E-4C13-BFBA-366AA56AB6FC}" type="pres">
      <dgm:prSet presAssocID="{F496B47E-9199-4032-9427-CDFBA89F7ACB}" presName="tx1" presStyleLbl="revTx" presStyleIdx="4" presStyleCnt="5"/>
      <dgm:spPr/>
    </dgm:pt>
    <dgm:pt modelId="{8030A683-D34F-46BC-B8AF-CAAF6C324B0F}" type="pres">
      <dgm:prSet presAssocID="{F496B47E-9199-4032-9427-CDFBA89F7ACB}" presName="vert1" presStyleCnt="0"/>
      <dgm:spPr/>
    </dgm:pt>
  </dgm:ptLst>
  <dgm:cxnLst>
    <dgm:cxn modelId="{33803C29-A4CC-45A6-B5FA-A8018F31296A}" type="presOf" srcId="{26B6BB0E-E7AF-4802-A584-9A7F2CDAF74A}" destId="{6ACFFABC-861A-4E9A-9C7E-33D2E46C2861}" srcOrd="0" destOrd="0" presId="urn:microsoft.com/office/officeart/2008/layout/LinedList"/>
    <dgm:cxn modelId="{A8EE9973-2333-48F6-9B16-C3F092D38FC4}" srcId="{26B6BB0E-E7AF-4802-A584-9A7F2CDAF74A}" destId="{7691F30A-1336-44C7-AD7A-5ACDB01B068A}" srcOrd="2" destOrd="0" parTransId="{7C6D3019-5F77-475E-B850-DFE5D6EF766D}" sibTransId="{E6BB5458-3DDF-43B1-83D2-740215EF0793}"/>
    <dgm:cxn modelId="{22C33279-3742-457A-941E-29DCC8C334C8}" srcId="{26B6BB0E-E7AF-4802-A584-9A7F2CDAF74A}" destId="{F496B47E-9199-4032-9427-CDFBA89F7ACB}" srcOrd="4" destOrd="0" parTransId="{06162190-B953-4445-8458-3F511AAE8B81}" sibTransId="{AE771FAC-FC70-4DB5-9CE1-C9C1A5E78063}"/>
    <dgm:cxn modelId="{6AF70E84-7DBD-4C20-BB33-399711467523}" srcId="{26B6BB0E-E7AF-4802-A584-9A7F2CDAF74A}" destId="{81F0A8DF-CB07-42E7-9446-97805CB18F67}" srcOrd="1" destOrd="0" parTransId="{96E992E0-2DE0-4734-8C66-AD7B73F5FD93}" sibTransId="{9EA788AB-16FE-4CBE-AF66-CD608170718F}"/>
    <dgm:cxn modelId="{38293B84-01A3-4D96-92C0-7A656C222CBA}" type="presOf" srcId="{81F0A8DF-CB07-42E7-9446-97805CB18F67}" destId="{AFBFD9A1-E488-407E-BE9A-8330154A2940}" srcOrd="0" destOrd="0" presId="urn:microsoft.com/office/officeart/2008/layout/LinedList"/>
    <dgm:cxn modelId="{BB9698A7-ED38-42A3-931E-76564A931F72}" srcId="{26B6BB0E-E7AF-4802-A584-9A7F2CDAF74A}" destId="{7C94053F-F8C8-4CE2-A63F-71D88A747C1A}" srcOrd="0" destOrd="0" parTransId="{2EC7FEBD-BEC1-409D-A8C0-9A848133541A}" sibTransId="{26A345B0-D4F1-45FC-97AE-7660529BA31E}"/>
    <dgm:cxn modelId="{329773AC-C155-4596-B9C2-CBC9AF802BBA}" type="presOf" srcId="{7691F30A-1336-44C7-AD7A-5ACDB01B068A}" destId="{4341BEF6-695F-4DF0-AA2A-C2AA9518243B}" srcOrd="0" destOrd="0" presId="urn:microsoft.com/office/officeart/2008/layout/LinedList"/>
    <dgm:cxn modelId="{523B4BB6-4791-4EDD-A43B-A91424E38AC3}" type="presOf" srcId="{F496B47E-9199-4032-9427-CDFBA89F7ACB}" destId="{C80F527B-523E-4C13-BFBA-366AA56AB6FC}" srcOrd="0" destOrd="0" presId="urn:microsoft.com/office/officeart/2008/layout/LinedList"/>
    <dgm:cxn modelId="{53A993CE-9AE2-4018-A764-32DEF9F1C63C}" type="presOf" srcId="{D06FF7AC-A26D-467D-ACB5-56BBFF8107BD}" destId="{A6C3E973-A149-4AD8-8FC9-E79D110DF03B}" srcOrd="0" destOrd="0" presId="urn:microsoft.com/office/officeart/2008/layout/LinedList"/>
    <dgm:cxn modelId="{A989F9CF-9E85-492B-A191-0135FC540522}" type="presOf" srcId="{7C94053F-F8C8-4CE2-A63F-71D88A747C1A}" destId="{E12E25C1-33AA-4557-8DB7-E44C4DC85DEC}" srcOrd="0" destOrd="0" presId="urn:microsoft.com/office/officeart/2008/layout/LinedList"/>
    <dgm:cxn modelId="{600BA1E5-2602-4369-995F-FCBD115B2837}" srcId="{26B6BB0E-E7AF-4802-A584-9A7F2CDAF74A}" destId="{D06FF7AC-A26D-467D-ACB5-56BBFF8107BD}" srcOrd="3" destOrd="0" parTransId="{A9B30DB9-9CC8-4668-8EEB-36C586AAFE20}" sibTransId="{DF1D557E-4D41-4AA6-AE67-940B99F6388B}"/>
    <dgm:cxn modelId="{548A7483-2DC7-4D67-8806-BD44C91B4BBD}" type="presParOf" srcId="{6ACFFABC-861A-4E9A-9C7E-33D2E46C2861}" destId="{26D1E497-78C2-46F7-81D8-59E11028B9E9}" srcOrd="0" destOrd="0" presId="urn:microsoft.com/office/officeart/2008/layout/LinedList"/>
    <dgm:cxn modelId="{7F8088AF-B4E2-45A8-9952-21B03C3433A8}" type="presParOf" srcId="{6ACFFABC-861A-4E9A-9C7E-33D2E46C2861}" destId="{1E78699B-8E0D-4DC8-8CAD-DDB0B7DC71EA}" srcOrd="1" destOrd="0" presId="urn:microsoft.com/office/officeart/2008/layout/LinedList"/>
    <dgm:cxn modelId="{6CD5ADFE-C78C-4FEF-BCDB-7B1792CD5120}" type="presParOf" srcId="{1E78699B-8E0D-4DC8-8CAD-DDB0B7DC71EA}" destId="{E12E25C1-33AA-4557-8DB7-E44C4DC85DEC}" srcOrd="0" destOrd="0" presId="urn:microsoft.com/office/officeart/2008/layout/LinedList"/>
    <dgm:cxn modelId="{82FCD7FB-9D8F-4EAA-BA19-B1F2135B90F9}" type="presParOf" srcId="{1E78699B-8E0D-4DC8-8CAD-DDB0B7DC71EA}" destId="{F95CEAC2-02E2-4BC1-939F-E199B5200819}" srcOrd="1" destOrd="0" presId="urn:microsoft.com/office/officeart/2008/layout/LinedList"/>
    <dgm:cxn modelId="{7C23E2AC-831E-46A2-916D-156622494A5B}" type="presParOf" srcId="{6ACFFABC-861A-4E9A-9C7E-33D2E46C2861}" destId="{08B797F2-4ED4-4D69-B933-794C49B7D35E}" srcOrd="2" destOrd="0" presId="urn:microsoft.com/office/officeart/2008/layout/LinedList"/>
    <dgm:cxn modelId="{118AC786-5C25-4C05-B7A0-952E4EB12B60}" type="presParOf" srcId="{6ACFFABC-861A-4E9A-9C7E-33D2E46C2861}" destId="{F18C5849-A81D-4133-BD21-C2EB7FB4F844}" srcOrd="3" destOrd="0" presId="urn:microsoft.com/office/officeart/2008/layout/LinedList"/>
    <dgm:cxn modelId="{A8961D21-30FA-4185-B66B-6457C6181133}" type="presParOf" srcId="{F18C5849-A81D-4133-BD21-C2EB7FB4F844}" destId="{AFBFD9A1-E488-407E-BE9A-8330154A2940}" srcOrd="0" destOrd="0" presId="urn:microsoft.com/office/officeart/2008/layout/LinedList"/>
    <dgm:cxn modelId="{57C5108E-0417-45A3-8611-E28F7351226E}" type="presParOf" srcId="{F18C5849-A81D-4133-BD21-C2EB7FB4F844}" destId="{369D3BC7-D4C9-4955-AAAC-18AC67935397}" srcOrd="1" destOrd="0" presId="urn:microsoft.com/office/officeart/2008/layout/LinedList"/>
    <dgm:cxn modelId="{838A9D5C-50F5-49C0-83BA-627CED1FAE11}" type="presParOf" srcId="{6ACFFABC-861A-4E9A-9C7E-33D2E46C2861}" destId="{0B0CDBFA-1223-4B97-B486-B4076D60FD4E}" srcOrd="4" destOrd="0" presId="urn:microsoft.com/office/officeart/2008/layout/LinedList"/>
    <dgm:cxn modelId="{CD725A0A-C58C-4A23-91D9-6A21501B0339}" type="presParOf" srcId="{6ACFFABC-861A-4E9A-9C7E-33D2E46C2861}" destId="{6F83A653-9792-448D-B1C8-D5A83808D730}" srcOrd="5" destOrd="0" presId="urn:microsoft.com/office/officeart/2008/layout/LinedList"/>
    <dgm:cxn modelId="{58A43C75-BEFB-43B3-89AB-D8B9D492BEB4}" type="presParOf" srcId="{6F83A653-9792-448D-B1C8-D5A83808D730}" destId="{4341BEF6-695F-4DF0-AA2A-C2AA9518243B}" srcOrd="0" destOrd="0" presId="urn:microsoft.com/office/officeart/2008/layout/LinedList"/>
    <dgm:cxn modelId="{94D561EB-AB67-46C0-80B1-AC6B3A6E463C}" type="presParOf" srcId="{6F83A653-9792-448D-B1C8-D5A83808D730}" destId="{0DD368E0-60B9-4BA4-844D-A233D7E5ED3E}" srcOrd="1" destOrd="0" presId="urn:microsoft.com/office/officeart/2008/layout/LinedList"/>
    <dgm:cxn modelId="{4010252D-8A61-4494-BC3B-F9E6E9B039BA}" type="presParOf" srcId="{6ACFFABC-861A-4E9A-9C7E-33D2E46C2861}" destId="{972F91B4-B21A-4F72-8F26-BFDBB2AFD0CE}" srcOrd="6" destOrd="0" presId="urn:microsoft.com/office/officeart/2008/layout/LinedList"/>
    <dgm:cxn modelId="{4BCDA929-71C6-43E1-950D-DEC005A77C19}" type="presParOf" srcId="{6ACFFABC-861A-4E9A-9C7E-33D2E46C2861}" destId="{13566D60-1651-427A-B43A-5F2D295203ED}" srcOrd="7" destOrd="0" presId="urn:microsoft.com/office/officeart/2008/layout/LinedList"/>
    <dgm:cxn modelId="{FD7493EB-7495-4EC2-9AC0-793CA54614F7}" type="presParOf" srcId="{13566D60-1651-427A-B43A-5F2D295203ED}" destId="{A6C3E973-A149-4AD8-8FC9-E79D110DF03B}" srcOrd="0" destOrd="0" presId="urn:microsoft.com/office/officeart/2008/layout/LinedList"/>
    <dgm:cxn modelId="{45E95E17-A71F-4536-8004-8F868BC2F24D}" type="presParOf" srcId="{13566D60-1651-427A-B43A-5F2D295203ED}" destId="{E80C710F-2936-4E42-BB3F-1DD27C96D0A1}" srcOrd="1" destOrd="0" presId="urn:microsoft.com/office/officeart/2008/layout/LinedList"/>
    <dgm:cxn modelId="{76F4ECAD-36CC-4786-896A-D9F9D8C94CB7}" type="presParOf" srcId="{6ACFFABC-861A-4E9A-9C7E-33D2E46C2861}" destId="{4A82E737-6A0B-4AB2-95EB-0EE6EE4A51D0}" srcOrd="8" destOrd="0" presId="urn:microsoft.com/office/officeart/2008/layout/LinedList"/>
    <dgm:cxn modelId="{0C726E0A-F8F3-4A46-9C97-67B77B2FB498}" type="presParOf" srcId="{6ACFFABC-861A-4E9A-9C7E-33D2E46C2861}" destId="{E5CB0419-D0EE-4011-BB90-B6116F8C3D66}" srcOrd="9" destOrd="0" presId="urn:microsoft.com/office/officeart/2008/layout/LinedList"/>
    <dgm:cxn modelId="{DD3AB984-9BF8-434C-828F-F565A28F1834}" type="presParOf" srcId="{E5CB0419-D0EE-4011-BB90-B6116F8C3D66}" destId="{C80F527B-523E-4C13-BFBA-366AA56AB6FC}" srcOrd="0" destOrd="0" presId="urn:microsoft.com/office/officeart/2008/layout/LinedList"/>
    <dgm:cxn modelId="{2B6E8311-DE79-4E12-918F-2E913C2E3240}" type="presParOf" srcId="{E5CB0419-D0EE-4011-BB90-B6116F8C3D66}" destId="{8030A683-D34F-46BC-B8AF-CAAF6C324B0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B99E35-8591-4E72-A9C7-E8D3440EA29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12DF7F-6D54-4608-BF9E-2FD191AE0427}">
      <dgm:prSet/>
      <dgm:spPr/>
      <dgm:t>
        <a:bodyPr/>
        <a:lstStyle/>
        <a:p>
          <a:r>
            <a:rPr lang="ko-KR"/>
            <a:t>드론의 분배보드를 사용</a:t>
          </a:r>
          <a:endParaRPr lang="en-US"/>
        </a:p>
      </dgm:t>
    </dgm:pt>
    <dgm:pt modelId="{9BAE6E7F-45FE-4F01-82C5-E827D4ECE1BA}" type="parTrans" cxnId="{F1B3C935-A7C4-4EB5-83EB-0D9ACD284144}">
      <dgm:prSet/>
      <dgm:spPr/>
      <dgm:t>
        <a:bodyPr/>
        <a:lstStyle/>
        <a:p>
          <a:endParaRPr lang="en-US"/>
        </a:p>
      </dgm:t>
    </dgm:pt>
    <dgm:pt modelId="{66F6BA04-8C21-4E9F-AC75-A09316335A16}" type="sibTrans" cxnId="{F1B3C935-A7C4-4EB5-83EB-0D9ACD284144}">
      <dgm:prSet/>
      <dgm:spPr/>
      <dgm:t>
        <a:bodyPr/>
        <a:lstStyle/>
        <a:p>
          <a:endParaRPr lang="en-US"/>
        </a:p>
      </dgm:t>
    </dgm:pt>
    <dgm:pt modelId="{D53ED759-76F2-44C5-93E2-E463EE8F96B1}">
      <dgm:prSet/>
      <dgm:spPr/>
      <dgm:t>
        <a:bodyPr/>
        <a:lstStyle/>
        <a:p>
          <a:r>
            <a:rPr lang="ko-KR" dirty="0"/>
            <a:t>모터 입력의 경우 최대한 배터리 근처에 배치</a:t>
          </a:r>
          <a:endParaRPr lang="en-US" dirty="0"/>
        </a:p>
      </dgm:t>
    </dgm:pt>
    <dgm:pt modelId="{EE68FDF3-5253-4078-81F7-AD70B6B43429}" type="parTrans" cxnId="{57D3CC9F-D342-4EF7-BE75-9DB009787B12}">
      <dgm:prSet/>
      <dgm:spPr/>
      <dgm:t>
        <a:bodyPr/>
        <a:lstStyle/>
        <a:p>
          <a:endParaRPr lang="en-US"/>
        </a:p>
      </dgm:t>
    </dgm:pt>
    <dgm:pt modelId="{03986C9D-8E93-4CC8-95F2-742EF74AFB6B}" type="sibTrans" cxnId="{57D3CC9F-D342-4EF7-BE75-9DB009787B12}">
      <dgm:prSet/>
      <dgm:spPr/>
      <dgm:t>
        <a:bodyPr/>
        <a:lstStyle/>
        <a:p>
          <a:endParaRPr lang="en-US"/>
        </a:p>
      </dgm:t>
    </dgm:pt>
    <dgm:pt modelId="{F3694CF7-68F2-4093-853C-80B557A64784}">
      <dgm:prSet/>
      <dgm:spPr/>
      <dgm:t>
        <a:bodyPr/>
        <a:lstStyle/>
        <a:p>
          <a:r>
            <a:rPr lang="en-US" dirty="0"/>
            <a:t>FPGA, MCU, DSP</a:t>
          </a:r>
          <a:r>
            <a:rPr lang="ko-KR" dirty="0"/>
            <a:t>의 입력은 모터 입력에서 멀리 배치</a:t>
          </a:r>
          <a:r>
            <a:rPr lang="ko-KR" altLang="en-US" dirty="0"/>
            <a:t>하여 노이즈 최소화</a:t>
          </a:r>
          <a:endParaRPr lang="en-US" dirty="0"/>
        </a:p>
      </dgm:t>
    </dgm:pt>
    <dgm:pt modelId="{4D10BA84-A660-493C-BC07-B3D91DF80F21}" type="parTrans" cxnId="{9FED821A-56C0-45AF-B811-4267EB85AE35}">
      <dgm:prSet/>
      <dgm:spPr/>
      <dgm:t>
        <a:bodyPr/>
        <a:lstStyle/>
        <a:p>
          <a:endParaRPr lang="en-US"/>
        </a:p>
      </dgm:t>
    </dgm:pt>
    <dgm:pt modelId="{7B55C61F-48D2-4B00-80DD-EC7513FC0AE2}" type="sibTrans" cxnId="{9FED821A-56C0-45AF-B811-4267EB85AE35}">
      <dgm:prSet/>
      <dgm:spPr/>
      <dgm:t>
        <a:bodyPr/>
        <a:lstStyle/>
        <a:p>
          <a:endParaRPr lang="en-US"/>
        </a:p>
      </dgm:t>
    </dgm:pt>
    <dgm:pt modelId="{C0EC2BD6-9DB2-4BF6-B537-96DA9E995008}">
      <dgm:prSet/>
      <dgm:spPr/>
      <dgm:t>
        <a:bodyPr/>
        <a:lstStyle/>
        <a:p>
          <a:r>
            <a:rPr lang="ko-KR"/>
            <a:t>배터리 결합 시 </a:t>
          </a:r>
          <a:r>
            <a:rPr lang="en-US"/>
            <a:t>Surge </a:t>
          </a:r>
          <a:r>
            <a:rPr lang="ko-KR"/>
            <a:t>방지방법으로 배터리 입력 근처에 </a:t>
          </a:r>
          <a:r>
            <a:rPr lang="en-US"/>
            <a:t>MOS Varistor </a:t>
          </a:r>
          <a:r>
            <a:rPr lang="ko-KR"/>
            <a:t>설치</a:t>
          </a:r>
          <a:endParaRPr lang="en-US"/>
        </a:p>
      </dgm:t>
    </dgm:pt>
    <dgm:pt modelId="{11EA6A57-1DFA-4E98-A8B0-FE9CD199B7AF}" type="parTrans" cxnId="{2432C9C5-5ACE-4D97-ABC7-184E29E93EDF}">
      <dgm:prSet/>
      <dgm:spPr/>
      <dgm:t>
        <a:bodyPr/>
        <a:lstStyle/>
        <a:p>
          <a:endParaRPr lang="en-US"/>
        </a:p>
      </dgm:t>
    </dgm:pt>
    <dgm:pt modelId="{48218CED-F5AE-463F-A48D-3A37C10C16DF}" type="sibTrans" cxnId="{2432C9C5-5ACE-4D97-ABC7-184E29E93EDF}">
      <dgm:prSet/>
      <dgm:spPr/>
      <dgm:t>
        <a:bodyPr/>
        <a:lstStyle/>
        <a:p>
          <a:endParaRPr lang="en-US"/>
        </a:p>
      </dgm:t>
    </dgm:pt>
    <dgm:pt modelId="{49B817F8-3EEA-4F75-85B2-1C35B54486C6}" type="pres">
      <dgm:prSet presAssocID="{34B99E35-8591-4E72-A9C7-E8D3440EA296}" presName="vert0" presStyleCnt="0">
        <dgm:presLayoutVars>
          <dgm:dir/>
          <dgm:animOne val="branch"/>
          <dgm:animLvl val="lvl"/>
        </dgm:presLayoutVars>
      </dgm:prSet>
      <dgm:spPr/>
    </dgm:pt>
    <dgm:pt modelId="{F2EE6B7B-BD23-4103-9979-58ED6AA5578F}" type="pres">
      <dgm:prSet presAssocID="{FD12DF7F-6D54-4608-BF9E-2FD191AE0427}" presName="thickLine" presStyleLbl="alignNode1" presStyleIdx="0" presStyleCnt="4"/>
      <dgm:spPr/>
    </dgm:pt>
    <dgm:pt modelId="{547D64B0-8C0E-4B4A-9318-63FBFBAEE2AB}" type="pres">
      <dgm:prSet presAssocID="{FD12DF7F-6D54-4608-BF9E-2FD191AE0427}" presName="horz1" presStyleCnt="0"/>
      <dgm:spPr/>
    </dgm:pt>
    <dgm:pt modelId="{97B00079-3159-4056-AC9B-CF0F1FE64BAF}" type="pres">
      <dgm:prSet presAssocID="{FD12DF7F-6D54-4608-BF9E-2FD191AE0427}" presName="tx1" presStyleLbl="revTx" presStyleIdx="0" presStyleCnt="4"/>
      <dgm:spPr/>
    </dgm:pt>
    <dgm:pt modelId="{0BF31B06-384C-4602-BF1A-C29795744A74}" type="pres">
      <dgm:prSet presAssocID="{FD12DF7F-6D54-4608-BF9E-2FD191AE0427}" presName="vert1" presStyleCnt="0"/>
      <dgm:spPr/>
    </dgm:pt>
    <dgm:pt modelId="{9417D2C6-E645-4D75-89D1-304ADAE50F9F}" type="pres">
      <dgm:prSet presAssocID="{D53ED759-76F2-44C5-93E2-E463EE8F96B1}" presName="thickLine" presStyleLbl="alignNode1" presStyleIdx="1" presStyleCnt="4"/>
      <dgm:spPr/>
    </dgm:pt>
    <dgm:pt modelId="{7D07F04A-41DD-456D-8F61-7B9E19297EEC}" type="pres">
      <dgm:prSet presAssocID="{D53ED759-76F2-44C5-93E2-E463EE8F96B1}" presName="horz1" presStyleCnt="0"/>
      <dgm:spPr/>
    </dgm:pt>
    <dgm:pt modelId="{E1CCE61D-B35F-4100-8BFA-6FBD4249497B}" type="pres">
      <dgm:prSet presAssocID="{D53ED759-76F2-44C5-93E2-E463EE8F96B1}" presName="tx1" presStyleLbl="revTx" presStyleIdx="1" presStyleCnt="4"/>
      <dgm:spPr/>
    </dgm:pt>
    <dgm:pt modelId="{10D1E9E4-60CE-4681-AF9F-5289627E3373}" type="pres">
      <dgm:prSet presAssocID="{D53ED759-76F2-44C5-93E2-E463EE8F96B1}" presName="vert1" presStyleCnt="0"/>
      <dgm:spPr/>
    </dgm:pt>
    <dgm:pt modelId="{2E9CB7C2-657F-405C-84D2-2E9055D779C7}" type="pres">
      <dgm:prSet presAssocID="{F3694CF7-68F2-4093-853C-80B557A64784}" presName="thickLine" presStyleLbl="alignNode1" presStyleIdx="2" presStyleCnt="4"/>
      <dgm:spPr/>
    </dgm:pt>
    <dgm:pt modelId="{B66EFA01-C085-4ED7-9AA1-03380006BDB0}" type="pres">
      <dgm:prSet presAssocID="{F3694CF7-68F2-4093-853C-80B557A64784}" presName="horz1" presStyleCnt="0"/>
      <dgm:spPr/>
    </dgm:pt>
    <dgm:pt modelId="{DCD4097A-39BA-4CB7-976D-C3BDFF3C3FDA}" type="pres">
      <dgm:prSet presAssocID="{F3694CF7-68F2-4093-853C-80B557A64784}" presName="tx1" presStyleLbl="revTx" presStyleIdx="2" presStyleCnt="4"/>
      <dgm:spPr/>
    </dgm:pt>
    <dgm:pt modelId="{5016F9E7-49BC-4804-AF86-CF314E7DE98C}" type="pres">
      <dgm:prSet presAssocID="{F3694CF7-68F2-4093-853C-80B557A64784}" presName="vert1" presStyleCnt="0"/>
      <dgm:spPr/>
    </dgm:pt>
    <dgm:pt modelId="{F875C93B-5AF7-408D-892E-AAB82EE76102}" type="pres">
      <dgm:prSet presAssocID="{C0EC2BD6-9DB2-4BF6-B537-96DA9E995008}" presName="thickLine" presStyleLbl="alignNode1" presStyleIdx="3" presStyleCnt="4"/>
      <dgm:spPr/>
    </dgm:pt>
    <dgm:pt modelId="{11E08806-6397-47A9-8F23-E07F51FB1FB7}" type="pres">
      <dgm:prSet presAssocID="{C0EC2BD6-9DB2-4BF6-B537-96DA9E995008}" presName="horz1" presStyleCnt="0"/>
      <dgm:spPr/>
    </dgm:pt>
    <dgm:pt modelId="{E2C176BF-88B4-4ADC-84D5-2A3542168B95}" type="pres">
      <dgm:prSet presAssocID="{C0EC2BD6-9DB2-4BF6-B537-96DA9E995008}" presName="tx1" presStyleLbl="revTx" presStyleIdx="3" presStyleCnt="4"/>
      <dgm:spPr/>
    </dgm:pt>
    <dgm:pt modelId="{BB9334F7-F1A4-413E-A794-D2BBDC90BAEE}" type="pres">
      <dgm:prSet presAssocID="{C0EC2BD6-9DB2-4BF6-B537-96DA9E995008}" presName="vert1" presStyleCnt="0"/>
      <dgm:spPr/>
    </dgm:pt>
  </dgm:ptLst>
  <dgm:cxnLst>
    <dgm:cxn modelId="{9FED821A-56C0-45AF-B811-4267EB85AE35}" srcId="{34B99E35-8591-4E72-A9C7-E8D3440EA296}" destId="{F3694CF7-68F2-4093-853C-80B557A64784}" srcOrd="2" destOrd="0" parTransId="{4D10BA84-A660-493C-BC07-B3D91DF80F21}" sibTransId="{7B55C61F-48D2-4B00-80DD-EC7513FC0AE2}"/>
    <dgm:cxn modelId="{F1B3C935-A7C4-4EB5-83EB-0D9ACD284144}" srcId="{34B99E35-8591-4E72-A9C7-E8D3440EA296}" destId="{FD12DF7F-6D54-4608-BF9E-2FD191AE0427}" srcOrd="0" destOrd="0" parTransId="{9BAE6E7F-45FE-4F01-82C5-E827D4ECE1BA}" sibTransId="{66F6BA04-8C21-4E9F-AC75-A09316335A16}"/>
    <dgm:cxn modelId="{0D258B5B-4C3A-4876-ABAA-E47433FB8729}" type="presOf" srcId="{D53ED759-76F2-44C5-93E2-E463EE8F96B1}" destId="{E1CCE61D-B35F-4100-8BFA-6FBD4249497B}" srcOrd="0" destOrd="0" presId="urn:microsoft.com/office/officeart/2008/layout/LinedList"/>
    <dgm:cxn modelId="{D92B6F42-147D-41E6-B084-64F426F918FD}" type="presOf" srcId="{F3694CF7-68F2-4093-853C-80B557A64784}" destId="{DCD4097A-39BA-4CB7-976D-C3BDFF3C3FDA}" srcOrd="0" destOrd="0" presId="urn:microsoft.com/office/officeart/2008/layout/LinedList"/>
    <dgm:cxn modelId="{4CBE986E-A256-47B8-AA5A-EBF41FE0529E}" type="presOf" srcId="{FD12DF7F-6D54-4608-BF9E-2FD191AE0427}" destId="{97B00079-3159-4056-AC9B-CF0F1FE64BAF}" srcOrd="0" destOrd="0" presId="urn:microsoft.com/office/officeart/2008/layout/LinedList"/>
    <dgm:cxn modelId="{57D3CC9F-D342-4EF7-BE75-9DB009787B12}" srcId="{34B99E35-8591-4E72-A9C7-E8D3440EA296}" destId="{D53ED759-76F2-44C5-93E2-E463EE8F96B1}" srcOrd="1" destOrd="0" parTransId="{EE68FDF3-5253-4078-81F7-AD70B6B43429}" sibTransId="{03986C9D-8E93-4CC8-95F2-742EF74AFB6B}"/>
    <dgm:cxn modelId="{CD4426A7-32A4-4F8A-B388-B5DEAD2B0220}" type="presOf" srcId="{C0EC2BD6-9DB2-4BF6-B537-96DA9E995008}" destId="{E2C176BF-88B4-4ADC-84D5-2A3542168B95}" srcOrd="0" destOrd="0" presId="urn:microsoft.com/office/officeart/2008/layout/LinedList"/>
    <dgm:cxn modelId="{2432C9C5-5ACE-4D97-ABC7-184E29E93EDF}" srcId="{34B99E35-8591-4E72-A9C7-E8D3440EA296}" destId="{C0EC2BD6-9DB2-4BF6-B537-96DA9E995008}" srcOrd="3" destOrd="0" parTransId="{11EA6A57-1DFA-4E98-A8B0-FE9CD199B7AF}" sibTransId="{48218CED-F5AE-463F-A48D-3A37C10C16DF}"/>
    <dgm:cxn modelId="{DFED43D8-E110-424F-9A7F-19C0DAAFCD3F}" type="presOf" srcId="{34B99E35-8591-4E72-A9C7-E8D3440EA296}" destId="{49B817F8-3EEA-4F75-85B2-1C35B54486C6}" srcOrd="0" destOrd="0" presId="urn:microsoft.com/office/officeart/2008/layout/LinedList"/>
    <dgm:cxn modelId="{C8E5C726-F830-4718-A336-3AB9FF789425}" type="presParOf" srcId="{49B817F8-3EEA-4F75-85B2-1C35B54486C6}" destId="{F2EE6B7B-BD23-4103-9979-58ED6AA5578F}" srcOrd="0" destOrd="0" presId="urn:microsoft.com/office/officeart/2008/layout/LinedList"/>
    <dgm:cxn modelId="{6157447E-D66A-4727-947A-2F6E7F71E63C}" type="presParOf" srcId="{49B817F8-3EEA-4F75-85B2-1C35B54486C6}" destId="{547D64B0-8C0E-4B4A-9318-63FBFBAEE2AB}" srcOrd="1" destOrd="0" presId="urn:microsoft.com/office/officeart/2008/layout/LinedList"/>
    <dgm:cxn modelId="{1E1A870B-C098-44A2-A623-C6DD7A9BD3C9}" type="presParOf" srcId="{547D64B0-8C0E-4B4A-9318-63FBFBAEE2AB}" destId="{97B00079-3159-4056-AC9B-CF0F1FE64BAF}" srcOrd="0" destOrd="0" presId="urn:microsoft.com/office/officeart/2008/layout/LinedList"/>
    <dgm:cxn modelId="{858A7AEE-43D5-43A6-9284-B7156678ED51}" type="presParOf" srcId="{547D64B0-8C0E-4B4A-9318-63FBFBAEE2AB}" destId="{0BF31B06-384C-4602-BF1A-C29795744A74}" srcOrd="1" destOrd="0" presId="urn:microsoft.com/office/officeart/2008/layout/LinedList"/>
    <dgm:cxn modelId="{BBBFE6CD-5403-42B9-8F28-E8C114CA24DE}" type="presParOf" srcId="{49B817F8-3EEA-4F75-85B2-1C35B54486C6}" destId="{9417D2C6-E645-4D75-89D1-304ADAE50F9F}" srcOrd="2" destOrd="0" presId="urn:microsoft.com/office/officeart/2008/layout/LinedList"/>
    <dgm:cxn modelId="{2EBC75E7-0826-49DE-9615-1B66EE7989C1}" type="presParOf" srcId="{49B817F8-3EEA-4F75-85B2-1C35B54486C6}" destId="{7D07F04A-41DD-456D-8F61-7B9E19297EEC}" srcOrd="3" destOrd="0" presId="urn:microsoft.com/office/officeart/2008/layout/LinedList"/>
    <dgm:cxn modelId="{2A4DCBC6-7D60-4346-A7C1-55862B697EAD}" type="presParOf" srcId="{7D07F04A-41DD-456D-8F61-7B9E19297EEC}" destId="{E1CCE61D-B35F-4100-8BFA-6FBD4249497B}" srcOrd="0" destOrd="0" presId="urn:microsoft.com/office/officeart/2008/layout/LinedList"/>
    <dgm:cxn modelId="{9B2AB303-A84C-45EE-84C5-918CFC773728}" type="presParOf" srcId="{7D07F04A-41DD-456D-8F61-7B9E19297EEC}" destId="{10D1E9E4-60CE-4681-AF9F-5289627E3373}" srcOrd="1" destOrd="0" presId="urn:microsoft.com/office/officeart/2008/layout/LinedList"/>
    <dgm:cxn modelId="{AFFDAE58-7389-47EB-8B7F-D58EA052D6E4}" type="presParOf" srcId="{49B817F8-3EEA-4F75-85B2-1C35B54486C6}" destId="{2E9CB7C2-657F-405C-84D2-2E9055D779C7}" srcOrd="4" destOrd="0" presId="urn:microsoft.com/office/officeart/2008/layout/LinedList"/>
    <dgm:cxn modelId="{BAD43A7C-D91A-40C0-B89F-40F58EB47015}" type="presParOf" srcId="{49B817F8-3EEA-4F75-85B2-1C35B54486C6}" destId="{B66EFA01-C085-4ED7-9AA1-03380006BDB0}" srcOrd="5" destOrd="0" presId="urn:microsoft.com/office/officeart/2008/layout/LinedList"/>
    <dgm:cxn modelId="{827DE092-3149-4854-9D17-A4C535410CD0}" type="presParOf" srcId="{B66EFA01-C085-4ED7-9AA1-03380006BDB0}" destId="{DCD4097A-39BA-4CB7-976D-C3BDFF3C3FDA}" srcOrd="0" destOrd="0" presId="urn:microsoft.com/office/officeart/2008/layout/LinedList"/>
    <dgm:cxn modelId="{8AB5D35E-52F2-4287-94E3-A82C5E12748D}" type="presParOf" srcId="{B66EFA01-C085-4ED7-9AA1-03380006BDB0}" destId="{5016F9E7-49BC-4804-AF86-CF314E7DE98C}" srcOrd="1" destOrd="0" presId="urn:microsoft.com/office/officeart/2008/layout/LinedList"/>
    <dgm:cxn modelId="{D3717612-BD12-47B1-9965-32C652FEBE07}" type="presParOf" srcId="{49B817F8-3EEA-4F75-85B2-1C35B54486C6}" destId="{F875C93B-5AF7-408D-892E-AAB82EE76102}" srcOrd="6" destOrd="0" presId="urn:microsoft.com/office/officeart/2008/layout/LinedList"/>
    <dgm:cxn modelId="{A5982436-6663-4F3E-B4F4-82E127361D90}" type="presParOf" srcId="{49B817F8-3EEA-4F75-85B2-1C35B54486C6}" destId="{11E08806-6397-47A9-8F23-E07F51FB1FB7}" srcOrd="7" destOrd="0" presId="urn:microsoft.com/office/officeart/2008/layout/LinedList"/>
    <dgm:cxn modelId="{29195786-945C-4000-9E0F-0FE111CE66D6}" type="presParOf" srcId="{11E08806-6397-47A9-8F23-E07F51FB1FB7}" destId="{E2C176BF-88B4-4ADC-84D5-2A3542168B95}" srcOrd="0" destOrd="0" presId="urn:microsoft.com/office/officeart/2008/layout/LinedList"/>
    <dgm:cxn modelId="{A727D1C1-1B35-4A4D-9560-A586B265C28F}" type="presParOf" srcId="{11E08806-6397-47A9-8F23-E07F51FB1FB7}" destId="{BB9334F7-F1A4-413E-A794-D2BBDC90BA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A8C150-743D-42FA-8301-7F1509F43DB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A7C87ED-DA2B-4B56-8E7E-7EC19CB2128C}">
      <dgm:prSet/>
      <dgm:spPr/>
      <dgm:t>
        <a:bodyPr/>
        <a:lstStyle/>
        <a:p>
          <a:r>
            <a:rPr lang="en-US"/>
            <a:t>Absolute </a:t>
          </a:r>
          <a:r>
            <a:rPr lang="ko-KR"/>
            <a:t>엔코더 </a:t>
          </a:r>
          <a:r>
            <a:rPr lang="en-US"/>
            <a:t>10bit 5V</a:t>
          </a:r>
          <a:r>
            <a:rPr lang="ko-KR"/>
            <a:t>레벨 입력을 레벨 시프터로</a:t>
          </a:r>
          <a:r>
            <a:rPr lang="en-US"/>
            <a:t> 3.3V</a:t>
          </a:r>
          <a:r>
            <a:rPr lang="ko-KR"/>
            <a:t>로 낮추어 받음</a:t>
          </a:r>
          <a:endParaRPr lang="en-US"/>
        </a:p>
      </dgm:t>
    </dgm:pt>
    <dgm:pt modelId="{EF9D01AD-C2E4-44CA-AD8D-AB080E754EC1}" type="parTrans" cxnId="{DDA2464A-AABD-42E6-9245-6A9FCE5785FD}">
      <dgm:prSet/>
      <dgm:spPr/>
      <dgm:t>
        <a:bodyPr/>
        <a:lstStyle/>
        <a:p>
          <a:endParaRPr lang="en-US"/>
        </a:p>
      </dgm:t>
    </dgm:pt>
    <dgm:pt modelId="{8783A868-B66F-4860-BE92-ED9E195D2653}" type="sibTrans" cxnId="{DDA2464A-AABD-42E6-9245-6A9FCE5785FD}">
      <dgm:prSet/>
      <dgm:spPr/>
      <dgm:t>
        <a:bodyPr/>
        <a:lstStyle/>
        <a:p>
          <a:endParaRPr lang="en-US"/>
        </a:p>
      </dgm:t>
    </dgm:pt>
    <dgm:pt modelId="{7D404401-1EA4-4865-BD64-9D2AB4F008C4}">
      <dgm:prSet/>
      <dgm:spPr/>
      <dgm:t>
        <a:bodyPr/>
        <a:lstStyle/>
        <a:p>
          <a:r>
            <a:rPr lang="en-US"/>
            <a:t>Open</a:t>
          </a:r>
          <a:r>
            <a:rPr lang="ko-KR"/>
            <a:t> </a:t>
          </a:r>
          <a:r>
            <a:rPr lang="en-US"/>
            <a:t>collector</a:t>
          </a:r>
          <a:r>
            <a:rPr lang="ko-KR"/>
            <a:t> 방식의 </a:t>
          </a:r>
          <a:r>
            <a:rPr lang="en-US"/>
            <a:t>encoder </a:t>
          </a:r>
          <a:r>
            <a:rPr lang="ko-KR"/>
            <a:t>신호를 받기 위해서 풀업 저항 연결</a:t>
          </a:r>
          <a:endParaRPr lang="en-US"/>
        </a:p>
      </dgm:t>
    </dgm:pt>
    <dgm:pt modelId="{54450D06-050D-492C-B8CD-DD642791017B}" type="parTrans" cxnId="{E4C0E22D-60A1-4401-BF4C-7120FA665ED9}">
      <dgm:prSet/>
      <dgm:spPr/>
      <dgm:t>
        <a:bodyPr/>
        <a:lstStyle/>
        <a:p>
          <a:endParaRPr lang="en-US"/>
        </a:p>
      </dgm:t>
    </dgm:pt>
    <dgm:pt modelId="{50E6CA89-9D68-428D-9B25-661C88AFB01D}" type="sibTrans" cxnId="{E4C0E22D-60A1-4401-BF4C-7120FA665ED9}">
      <dgm:prSet/>
      <dgm:spPr/>
      <dgm:t>
        <a:bodyPr/>
        <a:lstStyle/>
        <a:p>
          <a:endParaRPr lang="en-US"/>
        </a:p>
      </dgm:t>
    </dgm:pt>
    <dgm:pt modelId="{D17E9C3A-3311-46DA-B11F-9AE8A8747C07}">
      <dgm:prSet/>
      <dgm:spPr/>
      <dgm:t>
        <a:bodyPr/>
        <a:lstStyle/>
        <a:p>
          <a:r>
            <a:rPr lang="en-US"/>
            <a:t>I2C isolator</a:t>
          </a:r>
          <a:r>
            <a:rPr lang="ko-KR"/>
            <a:t>를 통하여 </a:t>
          </a:r>
          <a:r>
            <a:rPr lang="en-US"/>
            <a:t>5V </a:t>
          </a:r>
          <a:r>
            <a:rPr lang="ko-KR"/>
            <a:t>라이다 </a:t>
          </a:r>
          <a:r>
            <a:rPr lang="en-US"/>
            <a:t>i2C </a:t>
          </a:r>
          <a:r>
            <a:rPr lang="ko-KR"/>
            <a:t>신호를 받음</a:t>
          </a:r>
          <a:endParaRPr lang="en-US"/>
        </a:p>
      </dgm:t>
    </dgm:pt>
    <dgm:pt modelId="{1089E7BC-EE21-4F5B-844C-2A2548287917}" type="parTrans" cxnId="{F7DCCFED-C561-4D33-AB77-A7D79051B7C7}">
      <dgm:prSet/>
      <dgm:spPr/>
      <dgm:t>
        <a:bodyPr/>
        <a:lstStyle/>
        <a:p>
          <a:endParaRPr lang="en-US"/>
        </a:p>
      </dgm:t>
    </dgm:pt>
    <dgm:pt modelId="{B1625413-1AEB-4E35-8777-391D804223A7}" type="sibTrans" cxnId="{F7DCCFED-C561-4D33-AB77-A7D79051B7C7}">
      <dgm:prSet/>
      <dgm:spPr/>
      <dgm:t>
        <a:bodyPr/>
        <a:lstStyle/>
        <a:p>
          <a:endParaRPr lang="en-US"/>
        </a:p>
      </dgm:t>
    </dgm:pt>
    <dgm:pt modelId="{B53D353E-FF5D-43A0-8A93-668947493755}" type="pres">
      <dgm:prSet presAssocID="{3BA8C150-743D-42FA-8301-7F1509F43DB8}" presName="vert0" presStyleCnt="0">
        <dgm:presLayoutVars>
          <dgm:dir/>
          <dgm:animOne val="branch"/>
          <dgm:animLvl val="lvl"/>
        </dgm:presLayoutVars>
      </dgm:prSet>
      <dgm:spPr/>
    </dgm:pt>
    <dgm:pt modelId="{85C5CE64-586F-4BCB-BC68-F44988716285}" type="pres">
      <dgm:prSet presAssocID="{1A7C87ED-DA2B-4B56-8E7E-7EC19CB2128C}" presName="thickLine" presStyleLbl="alignNode1" presStyleIdx="0" presStyleCnt="3"/>
      <dgm:spPr/>
    </dgm:pt>
    <dgm:pt modelId="{D9380049-54D8-4F0D-B225-5D63089C1EC8}" type="pres">
      <dgm:prSet presAssocID="{1A7C87ED-DA2B-4B56-8E7E-7EC19CB2128C}" presName="horz1" presStyleCnt="0"/>
      <dgm:spPr/>
    </dgm:pt>
    <dgm:pt modelId="{F22AE925-FFE8-4281-BD13-E570F094A6EC}" type="pres">
      <dgm:prSet presAssocID="{1A7C87ED-DA2B-4B56-8E7E-7EC19CB2128C}" presName="tx1" presStyleLbl="revTx" presStyleIdx="0" presStyleCnt="3"/>
      <dgm:spPr/>
    </dgm:pt>
    <dgm:pt modelId="{9C6C1E87-CCC9-456A-8A42-80B1279F35CA}" type="pres">
      <dgm:prSet presAssocID="{1A7C87ED-DA2B-4B56-8E7E-7EC19CB2128C}" presName="vert1" presStyleCnt="0"/>
      <dgm:spPr/>
    </dgm:pt>
    <dgm:pt modelId="{F5DA5655-51B7-44D9-B51B-DD4E196E78F5}" type="pres">
      <dgm:prSet presAssocID="{7D404401-1EA4-4865-BD64-9D2AB4F008C4}" presName="thickLine" presStyleLbl="alignNode1" presStyleIdx="1" presStyleCnt="3"/>
      <dgm:spPr/>
    </dgm:pt>
    <dgm:pt modelId="{A04CC90C-4B2D-4D06-95FF-1F3250CFE2F0}" type="pres">
      <dgm:prSet presAssocID="{7D404401-1EA4-4865-BD64-9D2AB4F008C4}" presName="horz1" presStyleCnt="0"/>
      <dgm:spPr/>
    </dgm:pt>
    <dgm:pt modelId="{59F490C1-43F5-42FE-B229-87A0DC76F003}" type="pres">
      <dgm:prSet presAssocID="{7D404401-1EA4-4865-BD64-9D2AB4F008C4}" presName="tx1" presStyleLbl="revTx" presStyleIdx="1" presStyleCnt="3"/>
      <dgm:spPr/>
    </dgm:pt>
    <dgm:pt modelId="{63F4C906-E0A2-4D6C-97DE-FAEE9A8BA94D}" type="pres">
      <dgm:prSet presAssocID="{7D404401-1EA4-4865-BD64-9D2AB4F008C4}" presName="vert1" presStyleCnt="0"/>
      <dgm:spPr/>
    </dgm:pt>
    <dgm:pt modelId="{0D2A6AA9-6D20-4AC1-BC19-CC842B76C417}" type="pres">
      <dgm:prSet presAssocID="{D17E9C3A-3311-46DA-B11F-9AE8A8747C07}" presName="thickLine" presStyleLbl="alignNode1" presStyleIdx="2" presStyleCnt="3"/>
      <dgm:spPr/>
    </dgm:pt>
    <dgm:pt modelId="{53120A2F-BE10-4E36-B365-3F2114A26286}" type="pres">
      <dgm:prSet presAssocID="{D17E9C3A-3311-46DA-B11F-9AE8A8747C07}" presName="horz1" presStyleCnt="0"/>
      <dgm:spPr/>
    </dgm:pt>
    <dgm:pt modelId="{7019F832-F557-4B55-8BAA-EBE96BFC3D2F}" type="pres">
      <dgm:prSet presAssocID="{D17E9C3A-3311-46DA-B11F-9AE8A8747C07}" presName="tx1" presStyleLbl="revTx" presStyleIdx="2" presStyleCnt="3"/>
      <dgm:spPr/>
    </dgm:pt>
    <dgm:pt modelId="{28EEDBD5-6906-4458-A9B6-1088DEEDE57E}" type="pres">
      <dgm:prSet presAssocID="{D17E9C3A-3311-46DA-B11F-9AE8A8747C07}" presName="vert1" presStyleCnt="0"/>
      <dgm:spPr/>
    </dgm:pt>
  </dgm:ptLst>
  <dgm:cxnLst>
    <dgm:cxn modelId="{E4C0E22D-60A1-4401-BF4C-7120FA665ED9}" srcId="{3BA8C150-743D-42FA-8301-7F1509F43DB8}" destId="{7D404401-1EA4-4865-BD64-9D2AB4F008C4}" srcOrd="1" destOrd="0" parTransId="{54450D06-050D-492C-B8CD-DD642791017B}" sibTransId="{50E6CA89-9D68-428D-9B25-661C88AFB01D}"/>
    <dgm:cxn modelId="{8FBD224A-820E-4CD9-96A6-B0E3115A1D1F}" type="presOf" srcId="{3BA8C150-743D-42FA-8301-7F1509F43DB8}" destId="{B53D353E-FF5D-43A0-8A93-668947493755}" srcOrd="0" destOrd="0" presId="urn:microsoft.com/office/officeart/2008/layout/LinedList"/>
    <dgm:cxn modelId="{DDA2464A-AABD-42E6-9245-6A9FCE5785FD}" srcId="{3BA8C150-743D-42FA-8301-7F1509F43DB8}" destId="{1A7C87ED-DA2B-4B56-8E7E-7EC19CB2128C}" srcOrd="0" destOrd="0" parTransId="{EF9D01AD-C2E4-44CA-AD8D-AB080E754EC1}" sibTransId="{8783A868-B66F-4860-BE92-ED9E195D2653}"/>
    <dgm:cxn modelId="{73323676-10A0-42B5-80C9-AC3E5A86A5FA}" type="presOf" srcId="{D17E9C3A-3311-46DA-B11F-9AE8A8747C07}" destId="{7019F832-F557-4B55-8BAA-EBE96BFC3D2F}" srcOrd="0" destOrd="0" presId="urn:microsoft.com/office/officeart/2008/layout/LinedList"/>
    <dgm:cxn modelId="{456B5494-93B6-44BD-8368-056B340B43F1}" type="presOf" srcId="{1A7C87ED-DA2B-4B56-8E7E-7EC19CB2128C}" destId="{F22AE925-FFE8-4281-BD13-E570F094A6EC}" srcOrd="0" destOrd="0" presId="urn:microsoft.com/office/officeart/2008/layout/LinedList"/>
    <dgm:cxn modelId="{51E7DBCD-B807-4A5A-8177-B0FAE7E86A51}" type="presOf" srcId="{7D404401-1EA4-4865-BD64-9D2AB4F008C4}" destId="{59F490C1-43F5-42FE-B229-87A0DC76F003}" srcOrd="0" destOrd="0" presId="urn:microsoft.com/office/officeart/2008/layout/LinedList"/>
    <dgm:cxn modelId="{F7DCCFED-C561-4D33-AB77-A7D79051B7C7}" srcId="{3BA8C150-743D-42FA-8301-7F1509F43DB8}" destId="{D17E9C3A-3311-46DA-B11F-9AE8A8747C07}" srcOrd="2" destOrd="0" parTransId="{1089E7BC-EE21-4F5B-844C-2A2548287917}" sibTransId="{B1625413-1AEB-4E35-8777-391D804223A7}"/>
    <dgm:cxn modelId="{A9E8CC82-4612-4A42-8CF4-EAD682753BD0}" type="presParOf" srcId="{B53D353E-FF5D-43A0-8A93-668947493755}" destId="{85C5CE64-586F-4BCB-BC68-F44988716285}" srcOrd="0" destOrd="0" presId="urn:microsoft.com/office/officeart/2008/layout/LinedList"/>
    <dgm:cxn modelId="{514BFE65-619D-4463-9658-5294AAD51C21}" type="presParOf" srcId="{B53D353E-FF5D-43A0-8A93-668947493755}" destId="{D9380049-54D8-4F0D-B225-5D63089C1EC8}" srcOrd="1" destOrd="0" presId="urn:microsoft.com/office/officeart/2008/layout/LinedList"/>
    <dgm:cxn modelId="{7D2CD932-E0D3-48D8-8A38-A9FC8CB947C7}" type="presParOf" srcId="{D9380049-54D8-4F0D-B225-5D63089C1EC8}" destId="{F22AE925-FFE8-4281-BD13-E570F094A6EC}" srcOrd="0" destOrd="0" presId="urn:microsoft.com/office/officeart/2008/layout/LinedList"/>
    <dgm:cxn modelId="{98FA814B-8702-4E52-AAAF-A9C4D54C5F6D}" type="presParOf" srcId="{D9380049-54D8-4F0D-B225-5D63089C1EC8}" destId="{9C6C1E87-CCC9-456A-8A42-80B1279F35CA}" srcOrd="1" destOrd="0" presId="urn:microsoft.com/office/officeart/2008/layout/LinedList"/>
    <dgm:cxn modelId="{88D00B6E-8FFA-4A8B-A8B1-F6A574B00A3D}" type="presParOf" srcId="{B53D353E-FF5D-43A0-8A93-668947493755}" destId="{F5DA5655-51B7-44D9-B51B-DD4E196E78F5}" srcOrd="2" destOrd="0" presId="urn:microsoft.com/office/officeart/2008/layout/LinedList"/>
    <dgm:cxn modelId="{E3BD1456-6365-4DE7-ABFE-86817ADB8068}" type="presParOf" srcId="{B53D353E-FF5D-43A0-8A93-668947493755}" destId="{A04CC90C-4B2D-4D06-95FF-1F3250CFE2F0}" srcOrd="3" destOrd="0" presId="urn:microsoft.com/office/officeart/2008/layout/LinedList"/>
    <dgm:cxn modelId="{8B00BFEE-13A5-464F-8A1A-595590456696}" type="presParOf" srcId="{A04CC90C-4B2D-4D06-95FF-1F3250CFE2F0}" destId="{59F490C1-43F5-42FE-B229-87A0DC76F003}" srcOrd="0" destOrd="0" presId="urn:microsoft.com/office/officeart/2008/layout/LinedList"/>
    <dgm:cxn modelId="{633D1C2E-58F3-42A7-A53A-1B0B4B9BC1F8}" type="presParOf" srcId="{A04CC90C-4B2D-4D06-95FF-1F3250CFE2F0}" destId="{63F4C906-E0A2-4D6C-97DE-FAEE9A8BA94D}" srcOrd="1" destOrd="0" presId="urn:microsoft.com/office/officeart/2008/layout/LinedList"/>
    <dgm:cxn modelId="{1E72871F-01D4-4AE5-98B8-F90ACB5611B7}" type="presParOf" srcId="{B53D353E-FF5D-43A0-8A93-668947493755}" destId="{0D2A6AA9-6D20-4AC1-BC19-CC842B76C417}" srcOrd="4" destOrd="0" presId="urn:microsoft.com/office/officeart/2008/layout/LinedList"/>
    <dgm:cxn modelId="{B07673C5-41E1-454E-B1D8-4E081EA0EA51}" type="presParOf" srcId="{B53D353E-FF5D-43A0-8A93-668947493755}" destId="{53120A2F-BE10-4E36-B365-3F2114A26286}" srcOrd="5" destOrd="0" presId="urn:microsoft.com/office/officeart/2008/layout/LinedList"/>
    <dgm:cxn modelId="{FA4E3906-C2C1-409D-999E-CC568EA41581}" type="presParOf" srcId="{53120A2F-BE10-4E36-B365-3F2114A26286}" destId="{7019F832-F557-4B55-8BAA-EBE96BFC3D2F}" srcOrd="0" destOrd="0" presId="urn:microsoft.com/office/officeart/2008/layout/LinedList"/>
    <dgm:cxn modelId="{C1B0463D-5F68-4E0C-9958-33EA64599FED}" type="presParOf" srcId="{53120A2F-BE10-4E36-B365-3F2114A26286}" destId="{28EEDBD5-6906-4458-A9B6-1088DEEDE5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B05CE5-9BE0-4B51-89DF-50E714B0365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4F6E63-B01C-4062-AD69-C52D38C8DA69}">
      <dgm:prSet/>
      <dgm:spPr/>
      <dgm:t>
        <a:bodyPr/>
        <a:lstStyle/>
        <a:p>
          <a:r>
            <a:rPr lang="ko-KR"/>
            <a:t>캐논 위에 올라가는 보드</a:t>
          </a:r>
          <a:r>
            <a:rPr lang="en-US"/>
            <a:t>. </a:t>
          </a:r>
        </a:p>
      </dgm:t>
    </dgm:pt>
    <dgm:pt modelId="{C8B4C150-241F-4117-AC78-8B090DCC4959}" type="parTrans" cxnId="{BD060429-13EA-4689-86F4-F7C3E29DBD12}">
      <dgm:prSet/>
      <dgm:spPr/>
      <dgm:t>
        <a:bodyPr/>
        <a:lstStyle/>
        <a:p>
          <a:endParaRPr lang="en-US"/>
        </a:p>
      </dgm:t>
    </dgm:pt>
    <dgm:pt modelId="{0A61E1F0-56AE-4A61-82B8-D9A6CA7977EB}" type="sibTrans" cxnId="{BD060429-13EA-4689-86F4-F7C3E29DBD12}">
      <dgm:prSet/>
      <dgm:spPr/>
      <dgm:t>
        <a:bodyPr/>
        <a:lstStyle/>
        <a:p>
          <a:endParaRPr lang="en-US"/>
        </a:p>
      </dgm:t>
    </dgm:pt>
    <dgm:pt modelId="{5539EDA7-9232-49F5-A86D-05DED8FFD33F}">
      <dgm:prSet/>
      <dgm:spPr/>
      <dgm:t>
        <a:bodyPr/>
        <a:lstStyle/>
        <a:p>
          <a:r>
            <a:rPr lang="en-US"/>
            <a:t>ARHS, MPU</a:t>
          </a:r>
          <a:r>
            <a:rPr lang="ko-KR"/>
            <a:t>가 설치되어 있음</a:t>
          </a:r>
          <a:endParaRPr lang="en-US"/>
        </a:p>
      </dgm:t>
    </dgm:pt>
    <dgm:pt modelId="{F4BAE7C4-ACAF-4348-A28F-C613D3F3A172}" type="parTrans" cxnId="{BF5B8162-9DDB-4060-B685-F10693CF716B}">
      <dgm:prSet/>
      <dgm:spPr/>
      <dgm:t>
        <a:bodyPr/>
        <a:lstStyle/>
        <a:p>
          <a:endParaRPr lang="en-US"/>
        </a:p>
      </dgm:t>
    </dgm:pt>
    <dgm:pt modelId="{32B97623-A325-45BD-8F75-B6CC67432F05}" type="sibTrans" cxnId="{BF5B8162-9DDB-4060-B685-F10693CF716B}">
      <dgm:prSet/>
      <dgm:spPr/>
      <dgm:t>
        <a:bodyPr/>
        <a:lstStyle/>
        <a:p>
          <a:endParaRPr lang="en-US"/>
        </a:p>
      </dgm:t>
    </dgm:pt>
    <dgm:pt modelId="{671DB3A4-A966-483B-B51E-3D6AC35C1D37}">
      <dgm:prSet/>
      <dgm:spPr/>
      <dgm:t>
        <a:bodyPr/>
        <a:lstStyle/>
        <a:p>
          <a:r>
            <a:rPr lang="ko-KR"/>
            <a:t>코일과 </a:t>
          </a:r>
          <a:r>
            <a:rPr lang="en-US"/>
            <a:t>Servo, Laser</a:t>
          </a:r>
          <a:r>
            <a:rPr lang="ko-KR"/>
            <a:t>의 중간 다리 역할도 겸함</a:t>
          </a:r>
          <a:endParaRPr lang="en-US"/>
        </a:p>
      </dgm:t>
    </dgm:pt>
    <dgm:pt modelId="{C1C50A8F-9E00-4412-A11C-1D1CA090B29C}" type="parTrans" cxnId="{8E32879C-C944-4B70-81CC-9FDD92243445}">
      <dgm:prSet/>
      <dgm:spPr/>
      <dgm:t>
        <a:bodyPr/>
        <a:lstStyle/>
        <a:p>
          <a:endParaRPr lang="en-US"/>
        </a:p>
      </dgm:t>
    </dgm:pt>
    <dgm:pt modelId="{40F8BB02-31F1-4BEA-97A3-4B44F9C0EF44}" type="sibTrans" cxnId="{8E32879C-C944-4B70-81CC-9FDD92243445}">
      <dgm:prSet/>
      <dgm:spPr/>
      <dgm:t>
        <a:bodyPr/>
        <a:lstStyle/>
        <a:p>
          <a:endParaRPr lang="en-US"/>
        </a:p>
      </dgm:t>
    </dgm:pt>
    <dgm:pt modelId="{A49E5CF9-2C11-4105-BAAC-4E4DAFAA1A70}" type="pres">
      <dgm:prSet presAssocID="{E2B05CE5-9BE0-4B51-89DF-50E714B0365F}" presName="vert0" presStyleCnt="0">
        <dgm:presLayoutVars>
          <dgm:dir/>
          <dgm:animOne val="branch"/>
          <dgm:animLvl val="lvl"/>
        </dgm:presLayoutVars>
      </dgm:prSet>
      <dgm:spPr/>
    </dgm:pt>
    <dgm:pt modelId="{896F0395-5031-42F0-AE80-BFC926DD6940}" type="pres">
      <dgm:prSet presAssocID="{8C4F6E63-B01C-4062-AD69-C52D38C8DA69}" presName="thickLine" presStyleLbl="alignNode1" presStyleIdx="0" presStyleCnt="3"/>
      <dgm:spPr/>
    </dgm:pt>
    <dgm:pt modelId="{CF5695E3-BB48-42C3-8F46-667D31B73ACE}" type="pres">
      <dgm:prSet presAssocID="{8C4F6E63-B01C-4062-AD69-C52D38C8DA69}" presName="horz1" presStyleCnt="0"/>
      <dgm:spPr/>
    </dgm:pt>
    <dgm:pt modelId="{2D46D3BB-1E08-4910-8742-D6AABE791E02}" type="pres">
      <dgm:prSet presAssocID="{8C4F6E63-B01C-4062-AD69-C52D38C8DA69}" presName="tx1" presStyleLbl="revTx" presStyleIdx="0" presStyleCnt="3"/>
      <dgm:spPr/>
    </dgm:pt>
    <dgm:pt modelId="{E1130EFA-ACD6-41C5-88B6-88C55012BD7F}" type="pres">
      <dgm:prSet presAssocID="{8C4F6E63-B01C-4062-AD69-C52D38C8DA69}" presName="vert1" presStyleCnt="0"/>
      <dgm:spPr/>
    </dgm:pt>
    <dgm:pt modelId="{A1968BAA-77D6-4948-870B-ABF65EF65FDE}" type="pres">
      <dgm:prSet presAssocID="{5539EDA7-9232-49F5-A86D-05DED8FFD33F}" presName="thickLine" presStyleLbl="alignNode1" presStyleIdx="1" presStyleCnt="3"/>
      <dgm:spPr/>
    </dgm:pt>
    <dgm:pt modelId="{29CEE7F8-96E6-4D0A-A80D-8AB4F83EEA45}" type="pres">
      <dgm:prSet presAssocID="{5539EDA7-9232-49F5-A86D-05DED8FFD33F}" presName="horz1" presStyleCnt="0"/>
      <dgm:spPr/>
    </dgm:pt>
    <dgm:pt modelId="{D0FC5E40-1A18-4EE2-9AF1-51C1F758E3BE}" type="pres">
      <dgm:prSet presAssocID="{5539EDA7-9232-49F5-A86D-05DED8FFD33F}" presName="tx1" presStyleLbl="revTx" presStyleIdx="1" presStyleCnt="3"/>
      <dgm:spPr/>
    </dgm:pt>
    <dgm:pt modelId="{2E2F1E70-F252-4256-8991-3443E361BD93}" type="pres">
      <dgm:prSet presAssocID="{5539EDA7-9232-49F5-A86D-05DED8FFD33F}" presName="vert1" presStyleCnt="0"/>
      <dgm:spPr/>
    </dgm:pt>
    <dgm:pt modelId="{2EC05BC6-8396-4FBB-A3A5-CD3E3CDF7745}" type="pres">
      <dgm:prSet presAssocID="{671DB3A4-A966-483B-B51E-3D6AC35C1D37}" presName="thickLine" presStyleLbl="alignNode1" presStyleIdx="2" presStyleCnt="3"/>
      <dgm:spPr/>
    </dgm:pt>
    <dgm:pt modelId="{11DBB8BF-6350-445F-BE82-916C13B28423}" type="pres">
      <dgm:prSet presAssocID="{671DB3A4-A966-483B-B51E-3D6AC35C1D37}" presName="horz1" presStyleCnt="0"/>
      <dgm:spPr/>
    </dgm:pt>
    <dgm:pt modelId="{991330B4-FF15-4B26-B177-F20B880BF373}" type="pres">
      <dgm:prSet presAssocID="{671DB3A4-A966-483B-B51E-3D6AC35C1D37}" presName="tx1" presStyleLbl="revTx" presStyleIdx="2" presStyleCnt="3"/>
      <dgm:spPr/>
    </dgm:pt>
    <dgm:pt modelId="{037458CC-D1F2-4999-918D-ACBA55B2C683}" type="pres">
      <dgm:prSet presAssocID="{671DB3A4-A966-483B-B51E-3D6AC35C1D37}" presName="vert1" presStyleCnt="0"/>
      <dgm:spPr/>
    </dgm:pt>
  </dgm:ptLst>
  <dgm:cxnLst>
    <dgm:cxn modelId="{53B29A23-5569-4740-9912-C863E684F3D5}" type="presOf" srcId="{5539EDA7-9232-49F5-A86D-05DED8FFD33F}" destId="{D0FC5E40-1A18-4EE2-9AF1-51C1F758E3BE}" srcOrd="0" destOrd="0" presId="urn:microsoft.com/office/officeart/2008/layout/LinedList"/>
    <dgm:cxn modelId="{BD060429-13EA-4689-86F4-F7C3E29DBD12}" srcId="{E2B05CE5-9BE0-4B51-89DF-50E714B0365F}" destId="{8C4F6E63-B01C-4062-AD69-C52D38C8DA69}" srcOrd="0" destOrd="0" parTransId="{C8B4C150-241F-4117-AC78-8B090DCC4959}" sibTransId="{0A61E1F0-56AE-4A61-82B8-D9A6CA7977EB}"/>
    <dgm:cxn modelId="{BF5B8162-9DDB-4060-B685-F10693CF716B}" srcId="{E2B05CE5-9BE0-4B51-89DF-50E714B0365F}" destId="{5539EDA7-9232-49F5-A86D-05DED8FFD33F}" srcOrd="1" destOrd="0" parTransId="{F4BAE7C4-ACAF-4348-A28F-C613D3F3A172}" sibTransId="{32B97623-A325-45BD-8F75-B6CC67432F05}"/>
    <dgm:cxn modelId="{2701E576-1E42-4955-BB16-9B54989E7449}" type="presOf" srcId="{8C4F6E63-B01C-4062-AD69-C52D38C8DA69}" destId="{2D46D3BB-1E08-4910-8742-D6AABE791E02}" srcOrd="0" destOrd="0" presId="urn:microsoft.com/office/officeart/2008/layout/LinedList"/>
    <dgm:cxn modelId="{3C84D88C-D83D-4A35-9ED7-3DB9D9A3103D}" type="presOf" srcId="{E2B05CE5-9BE0-4B51-89DF-50E714B0365F}" destId="{A49E5CF9-2C11-4105-BAAC-4E4DAFAA1A70}" srcOrd="0" destOrd="0" presId="urn:microsoft.com/office/officeart/2008/layout/LinedList"/>
    <dgm:cxn modelId="{8E32879C-C944-4B70-81CC-9FDD92243445}" srcId="{E2B05CE5-9BE0-4B51-89DF-50E714B0365F}" destId="{671DB3A4-A966-483B-B51E-3D6AC35C1D37}" srcOrd="2" destOrd="0" parTransId="{C1C50A8F-9E00-4412-A11C-1D1CA090B29C}" sibTransId="{40F8BB02-31F1-4BEA-97A3-4B44F9C0EF44}"/>
    <dgm:cxn modelId="{BC5859B5-EA47-4CBE-B901-892407070F35}" type="presOf" srcId="{671DB3A4-A966-483B-B51E-3D6AC35C1D37}" destId="{991330B4-FF15-4B26-B177-F20B880BF373}" srcOrd="0" destOrd="0" presId="urn:microsoft.com/office/officeart/2008/layout/LinedList"/>
    <dgm:cxn modelId="{CAF1237A-40E9-4EE3-8204-92ADDD8488D2}" type="presParOf" srcId="{A49E5CF9-2C11-4105-BAAC-4E4DAFAA1A70}" destId="{896F0395-5031-42F0-AE80-BFC926DD6940}" srcOrd="0" destOrd="0" presId="urn:microsoft.com/office/officeart/2008/layout/LinedList"/>
    <dgm:cxn modelId="{5F83DE3F-AE1E-44EF-8C56-3E067F254C6C}" type="presParOf" srcId="{A49E5CF9-2C11-4105-BAAC-4E4DAFAA1A70}" destId="{CF5695E3-BB48-42C3-8F46-667D31B73ACE}" srcOrd="1" destOrd="0" presId="urn:microsoft.com/office/officeart/2008/layout/LinedList"/>
    <dgm:cxn modelId="{4BDE446E-6264-4EC8-8B60-A79294BE3D08}" type="presParOf" srcId="{CF5695E3-BB48-42C3-8F46-667D31B73ACE}" destId="{2D46D3BB-1E08-4910-8742-D6AABE791E02}" srcOrd="0" destOrd="0" presId="urn:microsoft.com/office/officeart/2008/layout/LinedList"/>
    <dgm:cxn modelId="{D821EDD5-CDFC-47C4-977E-CA2112939D40}" type="presParOf" srcId="{CF5695E3-BB48-42C3-8F46-667D31B73ACE}" destId="{E1130EFA-ACD6-41C5-88B6-88C55012BD7F}" srcOrd="1" destOrd="0" presId="urn:microsoft.com/office/officeart/2008/layout/LinedList"/>
    <dgm:cxn modelId="{FC180FF7-5917-46E4-95E6-E98FBED00660}" type="presParOf" srcId="{A49E5CF9-2C11-4105-BAAC-4E4DAFAA1A70}" destId="{A1968BAA-77D6-4948-870B-ABF65EF65FDE}" srcOrd="2" destOrd="0" presId="urn:microsoft.com/office/officeart/2008/layout/LinedList"/>
    <dgm:cxn modelId="{3C5428DA-8E55-4299-B8AE-06DAAD5D09CF}" type="presParOf" srcId="{A49E5CF9-2C11-4105-BAAC-4E4DAFAA1A70}" destId="{29CEE7F8-96E6-4D0A-A80D-8AB4F83EEA45}" srcOrd="3" destOrd="0" presId="urn:microsoft.com/office/officeart/2008/layout/LinedList"/>
    <dgm:cxn modelId="{56279D4C-77B2-4572-8913-D5F792BA6B24}" type="presParOf" srcId="{29CEE7F8-96E6-4D0A-A80D-8AB4F83EEA45}" destId="{D0FC5E40-1A18-4EE2-9AF1-51C1F758E3BE}" srcOrd="0" destOrd="0" presId="urn:microsoft.com/office/officeart/2008/layout/LinedList"/>
    <dgm:cxn modelId="{0466C726-FE39-487F-A156-F88F3436A415}" type="presParOf" srcId="{29CEE7F8-96E6-4D0A-A80D-8AB4F83EEA45}" destId="{2E2F1E70-F252-4256-8991-3443E361BD93}" srcOrd="1" destOrd="0" presId="urn:microsoft.com/office/officeart/2008/layout/LinedList"/>
    <dgm:cxn modelId="{F0C783E4-24DA-4675-A827-9DF3EC8761C2}" type="presParOf" srcId="{A49E5CF9-2C11-4105-BAAC-4E4DAFAA1A70}" destId="{2EC05BC6-8396-4FBB-A3A5-CD3E3CDF7745}" srcOrd="4" destOrd="0" presId="urn:microsoft.com/office/officeart/2008/layout/LinedList"/>
    <dgm:cxn modelId="{12E715A3-0F50-43BF-BA3C-72994573F203}" type="presParOf" srcId="{A49E5CF9-2C11-4105-BAAC-4E4DAFAA1A70}" destId="{11DBB8BF-6350-445F-BE82-916C13B28423}" srcOrd="5" destOrd="0" presId="urn:microsoft.com/office/officeart/2008/layout/LinedList"/>
    <dgm:cxn modelId="{8B954948-D554-4B8B-81BD-214F43F3ED3A}" type="presParOf" srcId="{11DBB8BF-6350-445F-BE82-916C13B28423}" destId="{991330B4-FF15-4B26-B177-F20B880BF373}" srcOrd="0" destOrd="0" presId="urn:microsoft.com/office/officeart/2008/layout/LinedList"/>
    <dgm:cxn modelId="{A43E9891-F694-499B-ABEC-50697176DA82}" type="presParOf" srcId="{11DBB8BF-6350-445F-BE82-916C13B28423}" destId="{037458CC-D1F2-4999-918D-ACBA55B2C6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C2D03D-5161-49D7-9FB8-5EFB7CDD13D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ED727B2-3002-44DB-BE89-F3B087731DFB}">
      <dgm:prSet/>
      <dgm:spPr/>
      <dgm:t>
        <a:bodyPr/>
        <a:lstStyle/>
        <a:p>
          <a:r>
            <a:rPr lang="en-US"/>
            <a:t>3.3V regulator</a:t>
          </a:r>
          <a:r>
            <a:rPr lang="ko-KR"/>
            <a:t> 블루투스 전원 공급</a:t>
          </a:r>
          <a:endParaRPr lang="en-US"/>
        </a:p>
      </dgm:t>
    </dgm:pt>
    <dgm:pt modelId="{785CF2AC-C553-45E5-9B44-6F3FBDE1F994}" type="parTrans" cxnId="{04A3EE99-7CDA-4B0B-AC93-023FF2B3D212}">
      <dgm:prSet/>
      <dgm:spPr/>
      <dgm:t>
        <a:bodyPr/>
        <a:lstStyle/>
        <a:p>
          <a:endParaRPr lang="en-US"/>
        </a:p>
      </dgm:t>
    </dgm:pt>
    <dgm:pt modelId="{702039E3-D040-4DE2-A837-DCF01F684204}" type="sibTrans" cxnId="{04A3EE99-7CDA-4B0B-AC93-023FF2B3D212}">
      <dgm:prSet/>
      <dgm:spPr/>
      <dgm:t>
        <a:bodyPr/>
        <a:lstStyle/>
        <a:p>
          <a:endParaRPr lang="en-US"/>
        </a:p>
      </dgm:t>
    </dgm:pt>
    <dgm:pt modelId="{13BF56E6-DD08-4E80-94BE-D967107B59D1}">
      <dgm:prSet/>
      <dgm:spPr/>
      <dgm:t>
        <a:bodyPr/>
        <a:lstStyle/>
        <a:p>
          <a:r>
            <a:rPr lang="en-US"/>
            <a:t>Max3232</a:t>
          </a:r>
          <a:r>
            <a:rPr lang="ko-KR"/>
            <a:t>로 </a:t>
          </a:r>
          <a:r>
            <a:rPr lang="en-US"/>
            <a:t>uart </a:t>
          </a:r>
          <a:r>
            <a:rPr lang="ko-KR"/>
            <a:t>통신을 </a:t>
          </a:r>
          <a:r>
            <a:rPr lang="en-US"/>
            <a:t>rs232</a:t>
          </a:r>
          <a:r>
            <a:rPr lang="ko-KR"/>
            <a:t>로 변환</a:t>
          </a:r>
          <a:endParaRPr lang="en-US"/>
        </a:p>
      </dgm:t>
    </dgm:pt>
    <dgm:pt modelId="{13CB49F3-3350-4026-B150-A75DFC983116}" type="parTrans" cxnId="{703794B7-4835-46C0-B1C5-E65EBD980F1B}">
      <dgm:prSet/>
      <dgm:spPr/>
      <dgm:t>
        <a:bodyPr/>
        <a:lstStyle/>
        <a:p>
          <a:endParaRPr lang="en-US"/>
        </a:p>
      </dgm:t>
    </dgm:pt>
    <dgm:pt modelId="{D556D50C-9635-4AD4-879C-143176C52A58}" type="sibTrans" cxnId="{703794B7-4835-46C0-B1C5-E65EBD980F1B}">
      <dgm:prSet/>
      <dgm:spPr/>
      <dgm:t>
        <a:bodyPr/>
        <a:lstStyle/>
        <a:p>
          <a:endParaRPr lang="en-US"/>
        </a:p>
      </dgm:t>
    </dgm:pt>
    <dgm:pt modelId="{508C2068-96C1-46EA-A02B-62E1F7CE5A95}" type="pres">
      <dgm:prSet presAssocID="{05C2D03D-5161-49D7-9FB8-5EFB7CDD13DF}" presName="vert0" presStyleCnt="0">
        <dgm:presLayoutVars>
          <dgm:dir/>
          <dgm:animOne val="branch"/>
          <dgm:animLvl val="lvl"/>
        </dgm:presLayoutVars>
      </dgm:prSet>
      <dgm:spPr/>
    </dgm:pt>
    <dgm:pt modelId="{239F85F6-6EE8-41AB-9653-FA8D4050C793}" type="pres">
      <dgm:prSet presAssocID="{BED727B2-3002-44DB-BE89-F3B087731DFB}" presName="thickLine" presStyleLbl="alignNode1" presStyleIdx="0" presStyleCnt="2"/>
      <dgm:spPr/>
    </dgm:pt>
    <dgm:pt modelId="{5F517D15-F0D5-48E4-8DA2-F416C07EA26E}" type="pres">
      <dgm:prSet presAssocID="{BED727B2-3002-44DB-BE89-F3B087731DFB}" presName="horz1" presStyleCnt="0"/>
      <dgm:spPr/>
    </dgm:pt>
    <dgm:pt modelId="{B2F4751F-7D86-4A1C-98E0-6FD221BC3775}" type="pres">
      <dgm:prSet presAssocID="{BED727B2-3002-44DB-BE89-F3B087731DFB}" presName="tx1" presStyleLbl="revTx" presStyleIdx="0" presStyleCnt="2"/>
      <dgm:spPr/>
    </dgm:pt>
    <dgm:pt modelId="{7BEAE582-EE90-4715-8DBB-72C150F7F9A4}" type="pres">
      <dgm:prSet presAssocID="{BED727B2-3002-44DB-BE89-F3B087731DFB}" presName="vert1" presStyleCnt="0"/>
      <dgm:spPr/>
    </dgm:pt>
    <dgm:pt modelId="{D8814942-E9E2-4271-9E56-C78F4F0CAC45}" type="pres">
      <dgm:prSet presAssocID="{13BF56E6-DD08-4E80-94BE-D967107B59D1}" presName="thickLine" presStyleLbl="alignNode1" presStyleIdx="1" presStyleCnt="2"/>
      <dgm:spPr/>
    </dgm:pt>
    <dgm:pt modelId="{81B03014-97B9-451F-8710-61B072449305}" type="pres">
      <dgm:prSet presAssocID="{13BF56E6-DD08-4E80-94BE-D967107B59D1}" presName="horz1" presStyleCnt="0"/>
      <dgm:spPr/>
    </dgm:pt>
    <dgm:pt modelId="{36F208CD-C136-4664-8AEF-BA293548EF14}" type="pres">
      <dgm:prSet presAssocID="{13BF56E6-DD08-4E80-94BE-D967107B59D1}" presName="tx1" presStyleLbl="revTx" presStyleIdx="1" presStyleCnt="2"/>
      <dgm:spPr/>
    </dgm:pt>
    <dgm:pt modelId="{760E56FB-5CD0-44E7-B106-70601C8F02E7}" type="pres">
      <dgm:prSet presAssocID="{13BF56E6-DD08-4E80-94BE-D967107B59D1}" presName="vert1" presStyleCnt="0"/>
      <dgm:spPr/>
    </dgm:pt>
  </dgm:ptLst>
  <dgm:cxnLst>
    <dgm:cxn modelId="{CA693458-4DCB-48AE-94A6-68B63812179C}" type="presOf" srcId="{13BF56E6-DD08-4E80-94BE-D967107B59D1}" destId="{36F208CD-C136-4664-8AEF-BA293548EF14}" srcOrd="0" destOrd="0" presId="urn:microsoft.com/office/officeart/2008/layout/LinedList"/>
    <dgm:cxn modelId="{04A3EE99-7CDA-4B0B-AC93-023FF2B3D212}" srcId="{05C2D03D-5161-49D7-9FB8-5EFB7CDD13DF}" destId="{BED727B2-3002-44DB-BE89-F3B087731DFB}" srcOrd="0" destOrd="0" parTransId="{785CF2AC-C553-45E5-9B44-6F3FBDE1F994}" sibTransId="{702039E3-D040-4DE2-A837-DCF01F684204}"/>
    <dgm:cxn modelId="{703794B7-4835-46C0-B1C5-E65EBD980F1B}" srcId="{05C2D03D-5161-49D7-9FB8-5EFB7CDD13DF}" destId="{13BF56E6-DD08-4E80-94BE-D967107B59D1}" srcOrd="1" destOrd="0" parTransId="{13CB49F3-3350-4026-B150-A75DFC983116}" sibTransId="{D556D50C-9635-4AD4-879C-143176C52A58}"/>
    <dgm:cxn modelId="{03D8E8BB-3E18-4859-B2EB-E1E71F16022A}" type="presOf" srcId="{05C2D03D-5161-49D7-9FB8-5EFB7CDD13DF}" destId="{508C2068-96C1-46EA-A02B-62E1F7CE5A95}" srcOrd="0" destOrd="0" presId="urn:microsoft.com/office/officeart/2008/layout/LinedList"/>
    <dgm:cxn modelId="{355D41D6-DC29-4419-9C3C-1F3285085500}" type="presOf" srcId="{BED727B2-3002-44DB-BE89-F3B087731DFB}" destId="{B2F4751F-7D86-4A1C-98E0-6FD221BC3775}" srcOrd="0" destOrd="0" presId="urn:microsoft.com/office/officeart/2008/layout/LinedList"/>
    <dgm:cxn modelId="{27053C7F-73A9-4D04-B139-C42F5DDBBFBB}" type="presParOf" srcId="{508C2068-96C1-46EA-A02B-62E1F7CE5A95}" destId="{239F85F6-6EE8-41AB-9653-FA8D4050C793}" srcOrd="0" destOrd="0" presId="urn:microsoft.com/office/officeart/2008/layout/LinedList"/>
    <dgm:cxn modelId="{0700DC40-DF92-459D-AE02-22C561B9DCC9}" type="presParOf" srcId="{508C2068-96C1-46EA-A02B-62E1F7CE5A95}" destId="{5F517D15-F0D5-48E4-8DA2-F416C07EA26E}" srcOrd="1" destOrd="0" presId="urn:microsoft.com/office/officeart/2008/layout/LinedList"/>
    <dgm:cxn modelId="{B9D2AC26-2426-4059-9C14-F78E948F6C34}" type="presParOf" srcId="{5F517D15-F0D5-48E4-8DA2-F416C07EA26E}" destId="{B2F4751F-7D86-4A1C-98E0-6FD221BC3775}" srcOrd="0" destOrd="0" presId="urn:microsoft.com/office/officeart/2008/layout/LinedList"/>
    <dgm:cxn modelId="{94BD5347-770C-4FF3-A748-98FA15DA6DFC}" type="presParOf" srcId="{5F517D15-F0D5-48E4-8DA2-F416C07EA26E}" destId="{7BEAE582-EE90-4715-8DBB-72C150F7F9A4}" srcOrd="1" destOrd="0" presId="urn:microsoft.com/office/officeart/2008/layout/LinedList"/>
    <dgm:cxn modelId="{C3521F0F-681C-4826-A7F6-FD827C074365}" type="presParOf" srcId="{508C2068-96C1-46EA-A02B-62E1F7CE5A95}" destId="{D8814942-E9E2-4271-9E56-C78F4F0CAC45}" srcOrd="2" destOrd="0" presId="urn:microsoft.com/office/officeart/2008/layout/LinedList"/>
    <dgm:cxn modelId="{E946A4A0-EABE-47C0-99C3-E9EF437248F1}" type="presParOf" srcId="{508C2068-96C1-46EA-A02B-62E1F7CE5A95}" destId="{81B03014-97B9-451F-8710-61B072449305}" srcOrd="3" destOrd="0" presId="urn:microsoft.com/office/officeart/2008/layout/LinedList"/>
    <dgm:cxn modelId="{0D29A438-2204-4E85-8F62-474C4BAD0741}" type="presParOf" srcId="{81B03014-97B9-451F-8710-61B072449305}" destId="{36F208CD-C136-4664-8AEF-BA293548EF14}" srcOrd="0" destOrd="0" presId="urn:microsoft.com/office/officeart/2008/layout/LinedList"/>
    <dgm:cxn modelId="{8C487F08-94AC-4FBA-A642-BCAA06B50BA2}" type="presParOf" srcId="{81B03014-97B9-451F-8710-61B072449305}" destId="{760E56FB-5CD0-44E7-B106-70601C8F02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583E6-D258-47FF-9480-95A68F84D9C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D4047-5F6B-44DF-B16D-5532D71A588A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Pwm</a:t>
          </a:r>
          <a:r>
            <a:rPr lang="ko-KR" sz="1800" kern="1200"/>
            <a:t>의 주파수와 통신 속도를 고려하여 각각의 주파수에서도 동작할 만한 소자들을 선정</a:t>
          </a:r>
          <a:r>
            <a:rPr lang="en-US" sz="1800" kern="1200"/>
            <a:t>.</a:t>
          </a:r>
        </a:p>
      </dsp:txBody>
      <dsp:txXfrm>
        <a:off x="0" y="0"/>
        <a:ext cx="6492875" cy="1276350"/>
      </dsp:txXfrm>
    </dsp:sp>
    <dsp:sp modelId="{7DEBC096-663F-471E-9E50-1105BB026C04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9BBF4-B2E4-428A-8A47-2C8DFDA154EE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다른 </a:t>
          </a:r>
          <a:r>
            <a:rPr lang="en-US" sz="1800" kern="1200"/>
            <a:t>DCDC </a:t>
          </a:r>
          <a:r>
            <a:rPr lang="ko-KR" sz="1800" kern="1200"/>
            <a:t>컨버터의 </a:t>
          </a:r>
          <a:r>
            <a:rPr lang="en-US" sz="1800" kern="1200"/>
            <a:t>GND</a:t>
          </a:r>
          <a:r>
            <a:rPr lang="ko-KR" sz="1800" kern="1200"/>
            <a:t>들 끼리 또는 디지털</a:t>
          </a:r>
          <a:r>
            <a:rPr lang="en-US" sz="1800" kern="1200"/>
            <a:t> </a:t>
          </a:r>
          <a:r>
            <a:rPr lang="ko-KR" sz="1800" kern="1200"/>
            <a:t>단과 아날로그 단의 </a:t>
          </a:r>
          <a:r>
            <a:rPr lang="en-US" sz="1800" kern="1200"/>
            <a:t>GND</a:t>
          </a:r>
          <a:r>
            <a:rPr lang="ko-KR" sz="1800" kern="1200"/>
            <a:t>가 서로의 </a:t>
          </a:r>
          <a:r>
            <a:rPr lang="en-US" sz="1800" kern="1200"/>
            <a:t>GND</a:t>
          </a:r>
          <a:r>
            <a:rPr lang="ko-KR" sz="1800" kern="1200"/>
            <a:t>에 영향이 가지 않도록 사이에 비드 설치</a:t>
          </a:r>
          <a:endParaRPr lang="en-US" sz="1800" kern="1200"/>
        </a:p>
      </dsp:txBody>
      <dsp:txXfrm>
        <a:off x="0" y="1276350"/>
        <a:ext cx="6492875" cy="1276350"/>
      </dsp:txXfrm>
    </dsp:sp>
    <dsp:sp modelId="{3FBCCEA4-56AD-4747-A37F-0B475F806B10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0C1DA-8E8A-4808-93C8-68369001F3AC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장거리 통신 선의 경우 커플링 실드 선을 쓰고 실드를 </a:t>
          </a:r>
          <a:r>
            <a:rPr lang="en-US" sz="1800" kern="1200"/>
            <a:t>FRAME ground</a:t>
          </a:r>
          <a:r>
            <a:rPr lang="ko-KR" sz="1800" kern="1200"/>
            <a:t>로 연결</a:t>
          </a:r>
          <a:endParaRPr lang="en-US" sz="1800" kern="1200"/>
        </a:p>
      </dsp:txBody>
      <dsp:txXfrm>
        <a:off x="0" y="2552700"/>
        <a:ext cx="6492875" cy="1276350"/>
      </dsp:txXfrm>
    </dsp:sp>
    <dsp:sp modelId="{8DFC5086-5163-452C-9DF6-5071CD08232F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D9B37-B273-4745-926A-7B94A1C14A4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Floating </a:t>
          </a:r>
          <a:r>
            <a:rPr lang="ko-KR" sz="1800" kern="1200"/>
            <a:t>상태가 되지 않도록 일부 핀에는 풀업이나 풀 다운 저항을 달음</a:t>
          </a:r>
          <a:endParaRPr lang="en-US" sz="1800" kern="1200"/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CF7B7-74D6-4F40-BE29-13D65CDEDF74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31FB7-9130-4C8E-8AC6-CA59702D6652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각 종 트리거 및 </a:t>
          </a:r>
          <a:r>
            <a:rPr lang="en-US" sz="2100" kern="1200"/>
            <a:t>FET ON/OFF</a:t>
          </a:r>
        </a:p>
      </dsp:txBody>
      <dsp:txXfrm>
        <a:off x="0" y="623"/>
        <a:ext cx="6492875" cy="1020830"/>
      </dsp:txXfrm>
    </dsp:sp>
    <dsp:sp modelId="{C9A0F8DE-526F-49E9-B02A-DAE7992A28EF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07EC3-52D1-45AD-85FA-1F736C3BD890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레벨 </a:t>
          </a:r>
          <a:r>
            <a:rPr lang="ko-KR" altLang="en-US" sz="2100" kern="1200" dirty="0" err="1"/>
            <a:t>시프터</a:t>
          </a:r>
          <a:r>
            <a:rPr lang="ko-KR" sz="2100" kern="1200" dirty="0" err="1"/>
            <a:t>로</a:t>
          </a:r>
          <a:r>
            <a:rPr lang="ko-KR" sz="2100" kern="1200" dirty="0"/>
            <a:t> </a:t>
          </a:r>
          <a:r>
            <a:rPr lang="en-US" sz="2100" kern="1200" dirty="0"/>
            <a:t>5V</a:t>
          </a:r>
          <a:r>
            <a:rPr lang="ko-KR" sz="2100" kern="1200" dirty="0"/>
            <a:t>신호를 </a:t>
          </a:r>
          <a:r>
            <a:rPr lang="en-US" sz="2100" kern="1200" dirty="0"/>
            <a:t>3.3V</a:t>
          </a:r>
          <a:r>
            <a:rPr lang="ko-KR" sz="2100" kern="1200" dirty="0"/>
            <a:t>로 </a:t>
          </a:r>
          <a:r>
            <a:rPr lang="en-US" sz="2100" kern="1200" dirty="0"/>
            <a:t>down</a:t>
          </a:r>
        </a:p>
      </dsp:txBody>
      <dsp:txXfrm>
        <a:off x="0" y="1021453"/>
        <a:ext cx="6492875" cy="1020830"/>
      </dsp:txXfrm>
    </dsp:sp>
    <dsp:sp modelId="{FF60F537-21A5-48E3-9EA6-898CF43EAAF0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7F807-14ED-49F6-A830-1B610B6E4D49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레벨 </a:t>
          </a:r>
          <a:r>
            <a:rPr lang="ko-KR" altLang="en-US" sz="2100" kern="1200" dirty="0" err="1"/>
            <a:t>시프터</a:t>
          </a:r>
          <a:r>
            <a:rPr lang="ko-KR" sz="2100" kern="1200" dirty="0" err="1"/>
            <a:t>와</a:t>
          </a:r>
          <a:r>
            <a:rPr lang="ko-KR" sz="2100" kern="1200" dirty="0"/>
            <a:t> 버퍼로 </a:t>
          </a:r>
          <a:r>
            <a:rPr lang="en-US" sz="2100" kern="1200" dirty="0"/>
            <a:t>3.3V</a:t>
          </a:r>
          <a:r>
            <a:rPr lang="ko-KR" sz="2100" kern="1200" dirty="0"/>
            <a:t>신호를 </a:t>
          </a:r>
          <a:r>
            <a:rPr lang="en-US" sz="2100" kern="1200" dirty="0"/>
            <a:t>5V</a:t>
          </a:r>
          <a:r>
            <a:rPr lang="ko-KR" sz="2100" kern="1200" dirty="0"/>
            <a:t> 그 이상 신호로 </a:t>
          </a:r>
          <a:r>
            <a:rPr lang="en-US" sz="2100" kern="1200" dirty="0"/>
            <a:t>up</a:t>
          </a:r>
        </a:p>
      </dsp:txBody>
      <dsp:txXfrm>
        <a:off x="0" y="2042284"/>
        <a:ext cx="6492875" cy="1020830"/>
      </dsp:txXfrm>
    </dsp:sp>
    <dsp:sp modelId="{E39DACBF-32D9-4F5B-9AB0-C00906526203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3522E-9E2C-41D2-92DE-97B27A4899D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MCU</a:t>
          </a:r>
          <a:r>
            <a:rPr lang="ko-KR" sz="2100" kern="1200" dirty="0"/>
            <a:t>전원 </a:t>
          </a:r>
          <a:r>
            <a:rPr lang="en-US" sz="2100" kern="1200" dirty="0"/>
            <a:t>Regulator</a:t>
          </a:r>
          <a:r>
            <a:rPr lang="ko-KR" sz="2100" kern="1200" dirty="0"/>
            <a:t>와 디바이스 전원 </a:t>
          </a:r>
          <a:r>
            <a:rPr lang="en-US" sz="2100" kern="1200" dirty="0"/>
            <a:t>UBEC</a:t>
          </a:r>
          <a:r>
            <a:rPr lang="ko-KR" sz="2100" kern="1200" dirty="0"/>
            <a:t>를 따로 둠</a:t>
          </a:r>
          <a:endParaRPr lang="en-US" sz="2100" kern="1200" dirty="0"/>
        </a:p>
      </dsp:txBody>
      <dsp:txXfrm>
        <a:off x="0" y="3063115"/>
        <a:ext cx="6492875" cy="1020830"/>
      </dsp:txXfrm>
    </dsp:sp>
    <dsp:sp modelId="{C237C9FF-F692-4752-B4BD-F33443D44DCE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0ECAA-3B53-4C2C-A1BC-052823490051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MCU</a:t>
          </a:r>
          <a:r>
            <a:rPr lang="ko-KR" sz="2100" kern="1200"/>
            <a:t>가 직접 고장 날 가능성을 줄임</a:t>
          </a:r>
          <a:endParaRPr lang="en-US" sz="2100" kern="1200"/>
        </a:p>
      </dsp:txBody>
      <dsp:txXfrm>
        <a:off x="0" y="4083946"/>
        <a:ext cx="6492875" cy="1020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42539-DA5D-47AC-95A1-63DD3FDF0A7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4C089-61E0-483F-8B50-EBA2F8111744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MCU1</a:t>
          </a:r>
          <a:r>
            <a:rPr lang="ko-KR" sz="5100" kern="1200"/>
            <a:t>과 </a:t>
          </a:r>
          <a:r>
            <a:rPr lang="en-US" sz="5100" kern="1200"/>
            <a:t>SPI</a:t>
          </a:r>
          <a:r>
            <a:rPr lang="ko-KR" sz="5100" kern="1200"/>
            <a:t>통신</a:t>
          </a:r>
          <a:endParaRPr lang="en-US" sz="5100" kern="1200"/>
        </a:p>
      </dsp:txBody>
      <dsp:txXfrm>
        <a:off x="0" y="0"/>
        <a:ext cx="6492875" cy="2552700"/>
      </dsp:txXfrm>
    </dsp:sp>
    <dsp:sp modelId="{8478535F-6E6D-4989-BD86-AE4C0B913FD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E7A66-3309-4783-9DBE-94ECC3CF0BF7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MPU9250 INT</a:t>
          </a:r>
          <a:r>
            <a:rPr lang="ko-KR" sz="5100" kern="1200"/>
            <a:t>신호와 </a:t>
          </a:r>
          <a:r>
            <a:rPr lang="en-US" sz="5100" kern="1200"/>
            <a:t>I2C </a:t>
          </a:r>
          <a:r>
            <a:rPr lang="ko-KR" sz="5100" kern="1200"/>
            <a:t>데이터를 수신</a:t>
          </a:r>
          <a:endParaRPr lang="en-US" sz="5100" kern="1200"/>
        </a:p>
      </dsp:txBody>
      <dsp:txXfrm>
        <a:off x="0" y="2552700"/>
        <a:ext cx="6492875" cy="25527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1E497-78C2-46F7-81D8-59E11028B9E9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E25C1-33AA-4557-8DB7-E44C4DC85DEC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각종 파워를</a:t>
          </a:r>
          <a:r>
            <a:rPr lang="en-US" sz="2100" kern="1200"/>
            <a:t> FET</a:t>
          </a:r>
          <a:r>
            <a:rPr lang="ko-KR" sz="2100" kern="1200"/>
            <a:t>로 제어</a:t>
          </a:r>
          <a:endParaRPr lang="en-US" sz="2100" kern="1200"/>
        </a:p>
      </dsp:txBody>
      <dsp:txXfrm>
        <a:off x="0" y="623"/>
        <a:ext cx="6492875" cy="1020830"/>
      </dsp:txXfrm>
    </dsp:sp>
    <dsp:sp modelId="{08B797F2-4ED4-4D69-B933-794C49B7D35E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D9A1-E488-407E-BE9A-8330154A2940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코일건의 방전회로</a:t>
          </a:r>
          <a:endParaRPr lang="en-US" sz="2100" kern="1200"/>
        </a:p>
      </dsp:txBody>
      <dsp:txXfrm>
        <a:off x="0" y="1021453"/>
        <a:ext cx="6492875" cy="1020830"/>
      </dsp:txXfrm>
    </dsp:sp>
    <dsp:sp modelId="{0B0CDBFA-1223-4B97-B486-B4076D60FD4E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BEF6-695F-4DF0-AA2A-C2AA9518243B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1kV </a:t>
          </a:r>
          <a:r>
            <a:rPr lang="ko-KR" sz="2100" kern="1200"/>
            <a:t>컨버터의 </a:t>
          </a:r>
          <a:r>
            <a:rPr lang="en-US" sz="2100" kern="1200"/>
            <a:t>10V</a:t>
          </a:r>
          <a:r>
            <a:rPr lang="ko-KR" sz="2100" kern="1200"/>
            <a:t>입력 </a:t>
          </a:r>
          <a:r>
            <a:rPr lang="en-US" sz="2100" kern="1200"/>
            <a:t>PWM</a:t>
          </a:r>
          <a:r>
            <a:rPr lang="ko-KR" sz="2100" kern="1200"/>
            <a:t>으로 제어하여 </a:t>
          </a:r>
          <a:r>
            <a:rPr lang="en-US" sz="2100" kern="1200"/>
            <a:t>surge</a:t>
          </a:r>
          <a:r>
            <a:rPr lang="ko-KR" sz="2100" kern="1200"/>
            <a:t>에 의한 충격을 줄임</a:t>
          </a:r>
          <a:endParaRPr lang="en-US" sz="2100" kern="1200"/>
        </a:p>
      </dsp:txBody>
      <dsp:txXfrm>
        <a:off x="0" y="2042284"/>
        <a:ext cx="6492875" cy="1020830"/>
      </dsp:txXfrm>
    </dsp:sp>
    <dsp:sp modelId="{972F91B4-B21A-4F72-8F26-BFDBB2AFD0CE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E973-A149-4AD8-8FC9-E79D110DF03B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뱅크의 입력 전압을 </a:t>
          </a:r>
          <a:r>
            <a:rPr lang="en-US" sz="2100" kern="1200"/>
            <a:t>ADC</a:t>
          </a:r>
          <a:r>
            <a:rPr lang="ko-KR" sz="2100" kern="1200"/>
            <a:t>로 측정</a:t>
          </a:r>
          <a:endParaRPr lang="en-US" sz="2100" kern="1200"/>
        </a:p>
      </dsp:txBody>
      <dsp:txXfrm>
        <a:off x="0" y="3063115"/>
        <a:ext cx="6492875" cy="1020830"/>
      </dsp:txXfrm>
    </dsp:sp>
    <dsp:sp modelId="{4A82E737-6A0B-4AB2-95EB-0EE6EE4A51D0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F527B-523E-4C13-BFBA-366AA56AB6FC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전압이 낮은 </a:t>
          </a:r>
          <a:r>
            <a:rPr lang="en-US" sz="2100" kern="1200"/>
            <a:t>1kV </a:t>
          </a:r>
          <a:r>
            <a:rPr lang="ko-KR" sz="2100" kern="1200"/>
            <a:t>컨버터로 전류가 역으로 흐르는 것을 방지하기 위하여 출력단에 다이오드 설치</a:t>
          </a:r>
          <a:endParaRPr lang="en-US" sz="2100" kern="1200"/>
        </a:p>
      </dsp:txBody>
      <dsp:txXfrm>
        <a:off x="0" y="4083946"/>
        <a:ext cx="6492875" cy="1020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E6B7B-BD23-4103-9979-58ED6AA5578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00079-3159-4056-AC9B-CF0F1FE64BAF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/>
            <a:t>드론의 분배보드를 사용</a:t>
          </a:r>
          <a:endParaRPr lang="en-US" sz="2600" kern="1200"/>
        </a:p>
      </dsp:txBody>
      <dsp:txXfrm>
        <a:off x="0" y="0"/>
        <a:ext cx="6492875" cy="1276350"/>
      </dsp:txXfrm>
    </dsp:sp>
    <dsp:sp modelId="{9417D2C6-E645-4D75-89D1-304ADAE50F9F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CE61D-B35F-4100-8BFA-6FBD4249497B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 dirty="0"/>
            <a:t>모터 입력의 경우 최대한 배터리 근처에 배치</a:t>
          </a:r>
          <a:endParaRPr lang="en-US" sz="2600" kern="1200" dirty="0"/>
        </a:p>
      </dsp:txBody>
      <dsp:txXfrm>
        <a:off x="0" y="1276350"/>
        <a:ext cx="6492875" cy="1276350"/>
      </dsp:txXfrm>
    </dsp:sp>
    <dsp:sp modelId="{2E9CB7C2-657F-405C-84D2-2E9055D779C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4097A-39BA-4CB7-976D-C3BDFF3C3FD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FPGA, MCU, DSP</a:t>
          </a:r>
          <a:r>
            <a:rPr lang="ko-KR" sz="2600" kern="1200" dirty="0"/>
            <a:t>의 입력은 모터 입력에서 멀리 배치</a:t>
          </a:r>
          <a:r>
            <a:rPr lang="ko-KR" altLang="en-US" sz="2600" kern="1200" dirty="0"/>
            <a:t>하여 노이즈 최소화</a:t>
          </a:r>
          <a:endParaRPr lang="en-US" sz="2600" kern="1200" dirty="0"/>
        </a:p>
      </dsp:txBody>
      <dsp:txXfrm>
        <a:off x="0" y="2552700"/>
        <a:ext cx="6492875" cy="1276350"/>
      </dsp:txXfrm>
    </dsp:sp>
    <dsp:sp modelId="{F875C93B-5AF7-408D-892E-AAB82EE76102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176BF-88B4-4ADC-84D5-2A3542168B95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/>
            <a:t>배터리 결합 시 </a:t>
          </a:r>
          <a:r>
            <a:rPr lang="en-US" sz="2600" kern="1200"/>
            <a:t>Surge </a:t>
          </a:r>
          <a:r>
            <a:rPr lang="ko-KR" sz="2600" kern="1200"/>
            <a:t>방지방법으로 배터리 입력 근처에 </a:t>
          </a:r>
          <a:r>
            <a:rPr lang="en-US" sz="2600" kern="1200"/>
            <a:t>MOS Varistor </a:t>
          </a:r>
          <a:r>
            <a:rPr lang="ko-KR" sz="2600" kern="1200"/>
            <a:t>설치</a:t>
          </a:r>
          <a:endParaRPr lang="en-US" sz="2600" kern="1200"/>
        </a:p>
      </dsp:txBody>
      <dsp:txXfrm>
        <a:off x="0" y="3829050"/>
        <a:ext cx="6492875" cy="1276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E64-586F-4BCB-BC68-F44988716285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AE925-FFE8-4281-BD13-E570F094A6EC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Absolute </a:t>
          </a:r>
          <a:r>
            <a:rPr lang="ko-KR" sz="2900" kern="1200"/>
            <a:t>엔코더 </a:t>
          </a:r>
          <a:r>
            <a:rPr lang="en-US" sz="2900" kern="1200"/>
            <a:t>10bit 5V</a:t>
          </a:r>
          <a:r>
            <a:rPr lang="ko-KR" sz="2900" kern="1200"/>
            <a:t>레벨 입력을 레벨 시프터로</a:t>
          </a:r>
          <a:r>
            <a:rPr lang="en-US" sz="2900" kern="1200"/>
            <a:t> 3.3V</a:t>
          </a:r>
          <a:r>
            <a:rPr lang="ko-KR" sz="2900" kern="1200"/>
            <a:t>로 낮추어 받음</a:t>
          </a:r>
          <a:endParaRPr lang="en-US" sz="2900" kern="1200"/>
        </a:p>
      </dsp:txBody>
      <dsp:txXfrm>
        <a:off x="0" y="2492"/>
        <a:ext cx="6492875" cy="1700138"/>
      </dsp:txXfrm>
    </dsp:sp>
    <dsp:sp modelId="{F5DA5655-51B7-44D9-B51B-DD4E196E78F5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490C1-43F5-42FE-B229-87A0DC76F003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Open</a:t>
          </a:r>
          <a:r>
            <a:rPr lang="ko-KR" sz="2900" kern="1200"/>
            <a:t> </a:t>
          </a:r>
          <a:r>
            <a:rPr lang="en-US" sz="2900" kern="1200"/>
            <a:t>collector</a:t>
          </a:r>
          <a:r>
            <a:rPr lang="ko-KR" sz="2900" kern="1200"/>
            <a:t> 방식의 </a:t>
          </a:r>
          <a:r>
            <a:rPr lang="en-US" sz="2900" kern="1200"/>
            <a:t>encoder </a:t>
          </a:r>
          <a:r>
            <a:rPr lang="ko-KR" sz="2900" kern="1200"/>
            <a:t>신호를 받기 위해서 풀업 저항 연결</a:t>
          </a:r>
          <a:endParaRPr lang="en-US" sz="2900" kern="1200"/>
        </a:p>
      </dsp:txBody>
      <dsp:txXfrm>
        <a:off x="0" y="1702630"/>
        <a:ext cx="6492875" cy="1700138"/>
      </dsp:txXfrm>
    </dsp:sp>
    <dsp:sp modelId="{0D2A6AA9-6D20-4AC1-BC19-CC842B76C417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9F832-F557-4B55-8BAA-EBE96BFC3D2F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I2C isolator</a:t>
          </a:r>
          <a:r>
            <a:rPr lang="ko-KR" sz="2900" kern="1200"/>
            <a:t>를 통하여 </a:t>
          </a:r>
          <a:r>
            <a:rPr lang="en-US" sz="2900" kern="1200"/>
            <a:t>5V </a:t>
          </a:r>
          <a:r>
            <a:rPr lang="ko-KR" sz="2900" kern="1200"/>
            <a:t>라이다 </a:t>
          </a:r>
          <a:r>
            <a:rPr lang="en-US" sz="2900" kern="1200"/>
            <a:t>i2C </a:t>
          </a:r>
          <a:r>
            <a:rPr lang="ko-KR" sz="2900" kern="1200"/>
            <a:t>신호를 받음</a:t>
          </a:r>
          <a:endParaRPr lang="en-US" sz="2900" kern="1200"/>
        </a:p>
      </dsp:txBody>
      <dsp:txXfrm>
        <a:off x="0" y="3402769"/>
        <a:ext cx="6492875" cy="17001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F0395-5031-42F0-AE80-BFC926DD6940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6D3BB-1E08-4910-8742-D6AABE791E02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캐논 위에 올라가는 보드</a:t>
          </a:r>
          <a:r>
            <a:rPr lang="en-US" sz="3500" kern="1200"/>
            <a:t>. </a:t>
          </a:r>
        </a:p>
      </dsp:txBody>
      <dsp:txXfrm>
        <a:off x="0" y="2492"/>
        <a:ext cx="6492875" cy="1700138"/>
      </dsp:txXfrm>
    </dsp:sp>
    <dsp:sp modelId="{A1968BAA-77D6-4948-870B-ABF65EF65FDE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C5E40-1A18-4EE2-9AF1-51C1F758E3BE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ARHS, MPU</a:t>
          </a:r>
          <a:r>
            <a:rPr lang="ko-KR" sz="3500" kern="1200"/>
            <a:t>가 설치되어 있음</a:t>
          </a:r>
          <a:endParaRPr lang="en-US" sz="3500" kern="1200"/>
        </a:p>
      </dsp:txBody>
      <dsp:txXfrm>
        <a:off x="0" y="1702630"/>
        <a:ext cx="6492875" cy="1700138"/>
      </dsp:txXfrm>
    </dsp:sp>
    <dsp:sp modelId="{2EC05BC6-8396-4FBB-A3A5-CD3E3CDF7745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330B4-FF15-4B26-B177-F20B880BF373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코일과 </a:t>
          </a:r>
          <a:r>
            <a:rPr lang="en-US" sz="3500" kern="1200"/>
            <a:t>Servo, Laser</a:t>
          </a:r>
          <a:r>
            <a:rPr lang="ko-KR" sz="3500" kern="1200"/>
            <a:t>의 중간 다리 역할도 겸함</a:t>
          </a:r>
          <a:endParaRPr lang="en-US" sz="3500" kern="1200"/>
        </a:p>
      </dsp:txBody>
      <dsp:txXfrm>
        <a:off x="0" y="3402769"/>
        <a:ext cx="6492875" cy="17001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F85F6-6EE8-41AB-9653-FA8D4050C79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4751F-7D86-4A1C-98E0-6FD221BC3775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3.3V regulator</a:t>
          </a:r>
          <a:r>
            <a:rPr lang="ko-KR" sz="5200" kern="1200"/>
            <a:t> 블루투스 전원 공급</a:t>
          </a:r>
          <a:endParaRPr lang="en-US" sz="5200" kern="1200"/>
        </a:p>
      </dsp:txBody>
      <dsp:txXfrm>
        <a:off x="0" y="0"/>
        <a:ext cx="6492875" cy="2552700"/>
      </dsp:txXfrm>
    </dsp:sp>
    <dsp:sp modelId="{D8814942-E9E2-4271-9E56-C78F4F0CAC45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208CD-C136-4664-8AEF-BA293548EF14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Max3232</a:t>
          </a:r>
          <a:r>
            <a:rPr lang="ko-KR" sz="5200" kern="1200"/>
            <a:t>로 </a:t>
          </a:r>
          <a:r>
            <a:rPr lang="en-US" sz="5200" kern="1200"/>
            <a:t>uart </a:t>
          </a:r>
          <a:r>
            <a:rPr lang="ko-KR" sz="5200" kern="1200"/>
            <a:t>통신을 </a:t>
          </a:r>
          <a:r>
            <a:rPr lang="en-US" sz="5200" kern="1200"/>
            <a:t>rs232</a:t>
          </a:r>
          <a:r>
            <a:rPr lang="ko-KR" sz="5200" kern="1200"/>
            <a:t>로 변환</a:t>
          </a:r>
          <a:endParaRPr lang="en-US" sz="5200" kern="1200"/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52F97-1BD9-41FC-90DD-FF08D970D2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19783-4BC3-4273-9050-AFED94AE2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C54A6-08A6-438B-A355-A081F75358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4B152B-D402-49BB-85BB-6091A7B5E52C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3DC8E4-A883-4ED0-9D85-32BB092856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19CF6B-E71C-4FC8-8F7E-8E50953D27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E92C1D-62EF-4FCB-BFBD-BD33A28FA7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739F8EF-49E6-4258-B59B-6410D6754958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A647E9-8709-409C-B1CE-C0F04B3935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44FAFA-D756-446A-B69F-D1E98A9661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66B6AA-4DDC-4446-8426-EEA3FD7A0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3E8825-378F-40D9-BB78-42165664A5F7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52163E-D6BC-4096-B501-699FC34D11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C49519-8165-45F2-8C3C-7B04A89EE9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3154F-1929-449B-98F1-FF34800C7C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895A5A-B5E8-442A-ABE9-5B7176110D87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34F925-9A8D-4E8C-9CA1-01BAC61769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5DE022-B4D5-48B3-B53D-0EB7FA91B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39449-39D8-41BD-A54D-AF70898B9A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8B403A7-9BF9-48A8-B280-5B4424FED5E3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2C51DD-1F76-4D85-B26D-0D6A435CD7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02210-C6DA-4692-9DF8-0590BD686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7D611E-36E9-4520-8AA9-F12F9BF28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B28A56-1D55-49B6-9DCB-E31928C85554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D95402-A501-48E0-9454-D7EBFCEE8E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6AC8C1-BE81-45CD-8624-51D0AA3A9F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7C10F-C177-4637-82F9-7F296A36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B6E69-E262-4F18-B725-6F46CF3ED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FE4E9-889C-4820-8D00-26E1D775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1B17B-2542-478F-8E46-3E67B8BB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5FC4C-EEE3-432E-A6CB-F27E54CF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41E03-7806-46E0-9542-1572FA14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EBC027-4244-44B3-9176-DD63B5225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64D30-BDEC-4445-894A-FD0DFF48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CC20A-CA38-4B80-B98D-A6D50DD8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B7965-850A-4871-9184-FA2BD9A4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4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6ACAF8-D927-4AEF-8334-B5A73A40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A6D668-4737-49B8-8B32-083D04704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2C8BAB-DB24-4DBF-B08C-260741DA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7359D-6E7E-44DD-85E3-0FF16ECC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F27F9-BFD1-43C5-B8DC-42BA1C47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DFC1-DC6D-4A9A-9ABA-1F6E1689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8F571-E473-40F3-9B40-B180DE2F8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DBD11-985A-415E-9AFA-6B67E828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B5F2-DCDD-440E-A070-82076B8B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979BC-D3A7-442E-9BC0-DC687EAA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7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12C59-4EA5-4076-9FD7-A0496BB7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B6AE7-0C3C-4E7C-9228-5CFC7FD07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53CDF-9E45-40D4-A37E-D2A17B24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5E1E1-0FEB-423C-A58F-9CA35898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05B1A-5185-4A88-93A2-CD234038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0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5244C-0451-4C07-B274-D6F2BE13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21AA-0CC2-4641-B5D9-462245D79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9D5314-D45C-4685-8A5F-2CCDD54BB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8AC3D-D4E4-4A2F-9202-BB91D39B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F4A8E-F606-4120-B20F-71DE057E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8518D-F72B-4BEC-B269-1C9C71AE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355B-829A-4FBA-BCED-1AA23435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D9B16-5052-4A0D-88AE-25F04619A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F008D-3E87-4660-A9B8-F7998445C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726643-EB82-499F-944B-59276B9DC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ED2901-A137-4D44-8CBC-EB6B2965B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E28866-C9A6-4890-8DAD-DE96B434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1AEFD-1685-4970-AD10-CC8570D7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E0673-64EE-4777-96B3-324B6D45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7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1099-BAF4-4941-883B-A5E45ED8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2355E4-EB66-44B8-B0D9-D1582F09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780C5-9565-460B-9305-C7C069850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30D59-9184-43B8-8F20-16CD0A99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2F4735-E318-4A9D-BD95-D6078049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157895-2DEF-44C4-98D6-CC9A15F1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B9343-90E1-40E0-8FD4-BB80CFF7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9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BA2B-A29A-4E06-873E-9FBD7EB8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2B1D-ADAF-4B3A-9A37-94D41D71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8E187-3146-4850-85CA-017CB0D4E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85CEEE-FCBB-49AF-9A77-C9CC91B2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AE6BD-C909-4D55-BEFB-6969C4E0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AE5F8-AF7B-4A59-BEF0-CDBDBFEF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5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6B9C-2A19-4835-A6DF-378718D8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06FF79-5CF2-4AC9-988F-8B12DE5B1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65CB2-6996-46E7-ACC2-31F1C925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88BD75-C773-4695-A7CC-31CB28DB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9863F-931B-4E71-B1A9-15AAB22D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85088-E176-4C31-A093-D7B2640A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4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9CD60-E1B2-48F5-9F34-11123D05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067D6-0C91-4EB2-A5EE-71C92A4C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AF9310-5301-44AD-9214-3A77324D7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9704A-0B16-4F99-BDFE-1592D9F8BC8B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2243B-ED56-47BE-8917-9A532F55E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F56D3-223C-48BF-8902-6F987D088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2028F-C768-40F3-8B0C-701D3D9D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자동 정밀타격 포탑</a:t>
            </a:r>
          </a:p>
        </p:txBody>
      </p:sp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2000"/>
              <a:t>팀장 </a:t>
            </a:r>
            <a:r>
              <a:rPr lang="en-US" altLang="ko-KR" sz="2000"/>
              <a:t>: </a:t>
            </a:r>
            <a:r>
              <a:rPr lang="ko-KR" altLang="en-US" sz="2000"/>
              <a:t>김동혁</a:t>
            </a:r>
            <a:endParaRPr lang="en-US" altLang="ko-KR" sz="200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2000"/>
              <a:t>팀원 </a:t>
            </a:r>
            <a:r>
              <a:rPr lang="en-US" altLang="ko-KR" sz="2000"/>
              <a:t>: </a:t>
            </a:r>
            <a:r>
              <a:rPr lang="ko-KR" altLang="en-US" sz="2000"/>
              <a:t>이동훈</a:t>
            </a:r>
            <a:endParaRPr lang="en-US" altLang="ko-KR" sz="200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2000"/>
              <a:t>김왕배</a:t>
            </a:r>
            <a:endParaRPr lang="en-US" altLang="ko-KR" sz="200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2000"/>
              <a:t>정범수</a:t>
            </a:r>
            <a:endParaRPr lang="en-US" altLang="ko-KR" sz="200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05707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dirty="0" err="1"/>
              <a:t>기구부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7078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25D2A77-785E-405D-BC8C-5D460F62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회로도 설계 시 주의한점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9D9EF83-2D94-4F0D-8136-668C02FAD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8466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79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B3BAB44-C649-4E3E-B1DB-AA13EF59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MCU1</a:t>
            </a:r>
            <a:br>
              <a:rPr lang="en-US" altLang="ko-KR" sz="4000" dirty="0">
                <a:solidFill>
                  <a:srgbClr val="FFFFFF"/>
                </a:solidFill>
              </a:rPr>
            </a:br>
            <a:r>
              <a:rPr lang="ko-KR" altLang="en-US" sz="4000" dirty="0">
                <a:solidFill>
                  <a:srgbClr val="FFFFFF"/>
                </a:solidFill>
              </a:rPr>
              <a:t>회로도</a:t>
            </a:r>
          </a:p>
        </p:txBody>
      </p:sp>
      <p:graphicFrame>
        <p:nvGraphicFramePr>
          <p:cNvPr id="20" name="내용 개체 틀 2">
            <a:extLst>
              <a:ext uri="{FF2B5EF4-FFF2-40B4-BE49-F238E27FC236}">
                <a16:creationId xmlns:a16="http://schemas.microsoft.com/office/drawing/2014/main" id="{771B970A-5906-468D-8EB5-815890310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79280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66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AC63CB-7C5F-44BD-A1E0-BE85C755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100"/>
              <a:t>MCU1 </a:t>
            </a:r>
            <a:r>
              <a:rPr lang="ko-KR" altLang="en-US" sz="4100"/>
              <a:t>회로 작성시 발생한 문제 및 개선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C7383-5ED8-46E6-B1B8-161EF7E12AEB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1. ADC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ADC </a:t>
            </a:r>
            <a:r>
              <a:rPr lang="ko-KR" altLang="en-US" sz="2000" dirty="0"/>
              <a:t>노이즈를 줄이고 </a:t>
            </a:r>
            <a:r>
              <a:rPr lang="en-US" altLang="ko-KR" sz="2000" dirty="0"/>
              <a:t>aliasing</a:t>
            </a:r>
            <a:r>
              <a:rPr lang="ko-KR" altLang="en-US" sz="2000" dirty="0"/>
              <a:t>을 방지하기위해 필터를 달 필요가 있었다</a:t>
            </a:r>
            <a:r>
              <a:rPr lang="en-US" altLang="ko-KR" sz="2000" dirty="0"/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단순히 수동필터를 달 경우 전압 분배 저항 인해 저항 값이 달라져 </a:t>
            </a:r>
            <a:r>
              <a:rPr lang="en-US" altLang="ko-KR" sz="2000" dirty="0"/>
              <a:t>cut-off </a:t>
            </a:r>
            <a:r>
              <a:rPr lang="ko-KR" altLang="en-US" sz="2000" dirty="0"/>
              <a:t>주파수가 달라진다</a:t>
            </a:r>
            <a:r>
              <a:rPr lang="en-US" altLang="ko-KR" sz="20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그러므로 능동 필터를 설계할 필요가 있었다</a:t>
            </a:r>
            <a:r>
              <a:rPr lang="en-US" altLang="ko-KR" sz="20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 err="1"/>
              <a:t>Ti</a:t>
            </a:r>
            <a:r>
              <a:rPr lang="ko-KR" altLang="en-US" sz="2000" dirty="0"/>
              <a:t>의 </a:t>
            </a:r>
            <a:r>
              <a:rPr lang="en-US" altLang="ko-KR" sz="2000" dirty="0"/>
              <a:t>Filter designer</a:t>
            </a:r>
            <a:r>
              <a:rPr lang="ko-KR" altLang="en-US" sz="2000" dirty="0"/>
              <a:t>을 이용하여 능동 필터를 설계하였다</a:t>
            </a:r>
            <a:r>
              <a:rPr lang="en-US" altLang="ko-KR" sz="20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추가적인 이점으로 </a:t>
            </a:r>
            <a:r>
              <a:rPr lang="en-US" altLang="ko-KR" sz="2000" dirty="0"/>
              <a:t>1kV GND</a:t>
            </a:r>
            <a:r>
              <a:rPr lang="ko-KR" altLang="en-US" sz="2000" dirty="0"/>
              <a:t>와 </a:t>
            </a:r>
            <a:r>
              <a:rPr lang="en-US" altLang="ko-KR" sz="2000" dirty="0"/>
              <a:t>MCU1</a:t>
            </a:r>
            <a:r>
              <a:rPr lang="ko-KR" altLang="en-US" sz="2000" dirty="0"/>
              <a:t>의 </a:t>
            </a:r>
            <a:r>
              <a:rPr lang="en-US" altLang="ko-KR" sz="2000" dirty="0"/>
              <a:t>GND</a:t>
            </a:r>
            <a:r>
              <a:rPr lang="ko-KR" altLang="en-US" sz="2000" dirty="0"/>
              <a:t>를 분리할 수 있었다</a:t>
            </a:r>
            <a:r>
              <a:rPr lang="en-US" altLang="ko-KR" sz="20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D2DE93-DB9F-4793-9F24-2E48910B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96" y="397021"/>
            <a:ext cx="4126372" cy="16608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264FD1-AA6B-43F2-9A78-D63BA7B9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2611620"/>
            <a:ext cx="3097743" cy="1440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AFB2A0-6865-4F5A-88BC-6973FB93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574" y="4835213"/>
            <a:ext cx="2316691" cy="12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90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EF905F-1808-476C-820C-00B98E6F8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100"/>
              <a:t>MCU1 </a:t>
            </a:r>
            <a:r>
              <a:rPr lang="ko-KR" altLang="en-US" sz="4100"/>
              <a:t>회로 작성시 발생한 문제 및 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E90CD-B99B-4079-B4B0-0999709D0594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2. STEP </a:t>
            </a:r>
            <a:r>
              <a:rPr lang="ko-KR" altLang="en-US" sz="1900"/>
              <a:t>모터 동작</a:t>
            </a: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STEP </a:t>
            </a:r>
            <a:r>
              <a:rPr lang="ko-KR" altLang="en-US" sz="1900"/>
              <a:t>모터는 펄스 수에 따라 회전 개수를 정한다</a:t>
            </a:r>
            <a:r>
              <a:rPr lang="en-US" altLang="ko-KR" sz="1900"/>
              <a:t>. </a:t>
            </a:r>
            <a:r>
              <a:rPr lang="ko-KR" altLang="en-US" sz="1900"/>
              <a:t>이를 통해 위치 제어를 할 수 있다</a:t>
            </a:r>
            <a:r>
              <a:rPr lang="en-US" altLang="ko-KR" sz="190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펄스 수를 측정하기 위해서 </a:t>
            </a:r>
            <a:r>
              <a:rPr lang="en-US" altLang="ko-KR" sz="1900"/>
              <a:t>ePWM</a:t>
            </a:r>
            <a:r>
              <a:rPr lang="ko-KR" altLang="en-US" sz="1900"/>
              <a:t>포트를 </a:t>
            </a:r>
            <a:r>
              <a:rPr lang="en-US" altLang="ko-KR" sz="1900"/>
              <a:t>EQEP</a:t>
            </a:r>
            <a:r>
              <a:rPr lang="ko-KR" altLang="en-US" sz="1900"/>
              <a:t>포트에 연결하여  </a:t>
            </a:r>
            <a:r>
              <a:rPr lang="en-US" altLang="ko-KR" sz="1900"/>
              <a:t>up_counter</a:t>
            </a:r>
            <a:r>
              <a:rPr lang="ko-KR" altLang="en-US" sz="1900"/>
              <a:t>를 쓰면 되는데 문제는 </a:t>
            </a:r>
            <a:r>
              <a:rPr lang="en-US" altLang="ko-KR" sz="1900"/>
              <a:t>eQEP</a:t>
            </a:r>
            <a:r>
              <a:rPr lang="ko-KR" altLang="en-US" sz="1900"/>
              <a:t>를 읽어오는데 시간이 걸려서 정확한 펄스 수를 맞추기 힘들다</a:t>
            </a:r>
            <a:r>
              <a:rPr lang="en-US" altLang="ko-KR" sz="190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eQEP</a:t>
            </a:r>
            <a:r>
              <a:rPr lang="ko-KR" altLang="en-US" sz="1900"/>
              <a:t>의 </a:t>
            </a:r>
            <a:r>
              <a:rPr lang="en-US" altLang="ko-KR" sz="1900"/>
              <a:t>Position-Compare</a:t>
            </a:r>
            <a:r>
              <a:rPr lang="ko-KR" altLang="en-US" sz="1900"/>
              <a:t>기능을 통해 원하는 펄스 카운트 수에 위치 했을때</a:t>
            </a:r>
            <a:r>
              <a:rPr lang="en-US" altLang="ko-KR" sz="1900"/>
              <a:t> Low pulse</a:t>
            </a:r>
            <a:r>
              <a:rPr lang="ko-KR" altLang="en-US" sz="1900"/>
              <a:t>를 내보내게 하고 이를 </a:t>
            </a:r>
            <a:r>
              <a:rPr lang="en-US" altLang="ko-KR" sz="1900"/>
              <a:t>ePWM</a:t>
            </a:r>
            <a:r>
              <a:rPr lang="ko-KR" altLang="en-US" sz="1900"/>
              <a:t>신호와 같이 </a:t>
            </a:r>
            <a:r>
              <a:rPr lang="en-US" altLang="ko-KR" sz="1900"/>
              <a:t>and </a:t>
            </a:r>
            <a:r>
              <a:rPr lang="ko-KR" altLang="en-US" sz="1900"/>
              <a:t>논리 소자를 거치게 하면 </a:t>
            </a:r>
            <a:r>
              <a:rPr lang="en-US" altLang="ko-KR" sz="1900"/>
              <a:t>Step </a:t>
            </a:r>
            <a:r>
              <a:rPr lang="ko-KR" altLang="en-US" sz="1900"/>
              <a:t>모터로 가는 </a:t>
            </a:r>
            <a:r>
              <a:rPr lang="en-US" altLang="ko-KR" sz="1900"/>
              <a:t>pwm </a:t>
            </a:r>
            <a:r>
              <a:rPr lang="ko-KR" altLang="en-US" sz="1900"/>
              <a:t>신호가 </a:t>
            </a:r>
            <a:r>
              <a:rPr lang="en-US" altLang="ko-KR" sz="1900"/>
              <a:t>0</a:t>
            </a:r>
            <a:r>
              <a:rPr lang="ko-KR" altLang="en-US" sz="1900"/>
              <a:t>이 되어 모터가 멈추게 된다</a:t>
            </a:r>
            <a:r>
              <a:rPr lang="en-US" altLang="ko-KR" sz="19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7886A-AB6A-431A-BBC9-0AF67726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555" y="2743200"/>
            <a:ext cx="2716677" cy="1086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6874C0-8400-4089-8F7D-C08EBAFB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713" y="365126"/>
            <a:ext cx="3840480" cy="1876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84B9A2-766D-470D-849A-184C2525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344" y="4211826"/>
            <a:ext cx="2133888" cy="20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9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9143B2-D6AD-4ADE-9DB3-59735AF6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16" y="0"/>
            <a:ext cx="1017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3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65DE33-2ED0-4821-A301-537B80F8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7" y="0"/>
            <a:ext cx="1020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458165-E133-4C8A-8F89-3E9FA09D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0"/>
            <a:ext cx="1019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4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A501AF-662A-441D-AC0E-88DD581C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95" y="0"/>
            <a:ext cx="10219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719152-5D4D-4AD6-A0A9-E088594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MCU2 </a:t>
            </a:r>
            <a:r>
              <a:rPr lang="ko-KR" altLang="en-US" sz="4000">
                <a:solidFill>
                  <a:srgbClr val="FFFFFF"/>
                </a:solidFill>
              </a:rPr>
              <a:t>회로도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B07F023-7136-45B4-96FE-94979F906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00244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70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ko-KR" altLang="en-US" sz="4000"/>
              <a:t>역할 분담</a:t>
            </a:r>
            <a:r>
              <a:rPr lang="en-US" altLang="ko-KR" sz="4000"/>
              <a:t>(1</a:t>
            </a:r>
            <a:r>
              <a:rPr lang="ko-KR" altLang="en-US" sz="4000"/>
              <a:t>차 시기</a:t>
            </a:r>
            <a:r>
              <a:rPr lang="en-US" altLang="ko-KR" sz="4000"/>
              <a:t>)</a:t>
            </a:r>
            <a:endParaRPr lang="ko-KR" alt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동혁 </a:t>
            </a:r>
            <a:r>
              <a:rPr lang="en-US" altLang="ko-KR" sz="2000" dirty="0"/>
              <a:t>(</a:t>
            </a:r>
            <a:r>
              <a:rPr lang="ko-KR" altLang="en-US" sz="2000" dirty="0"/>
              <a:t>팀장</a:t>
            </a:r>
            <a:r>
              <a:rPr lang="en-US" altLang="ko-KR" sz="2000" dirty="0"/>
              <a:t>) : CAN/Networks server, </a:t>
            </a:r>
            <a:r>
              <a:rPr lang="ko-KR" altLang="en-US" sz="2000" dirty="0"/>
              <a:t>기구</a:t>
            </a:r>
            <a:r>
              <a:rPr lang="en-US" altLang="ko-KR" sz="2000" dirty="0"/>
              <a:t>(</a:t>
            </a:r>
            <a:r>
              <a:rPr lang="ko-KR" altLang="en-US" sz="2000" dirty="0"/>
              <a:t>몸체</a:t>
            </a:r>
            <a:r>
              <a:rPr lang="en-US" altLang="ko-KR" sz="2000" dirty="0"/>
              <a:t>)</a:t>
            </a:r>
            <a:r>
              <a:rPr lang="ko-KR" altLang="en-US" sz="2000" dirty="0"/>
              <a:t> 설계</a:t>
            </a:r>
            <a:r>
              <a:rPr lang="en-US" altLang="ko-KR" sz="2000" dirty="0"/>
              <a:t>, </a:t>
            </a:r>
            <a:r>
              <a:rPr lang="ko-KR" altLang="en-US" sz="2000" dirty="0"/>
              <a:t>통신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왕배</a:t>
            </a:r>
            <a:r>
              <a:rPr lang="ko-KR" altLang="en-US" sz="2000" dirty="0"/>
              <a:t> </a:t>
            </a:r>
            <a:r>
              <a:rPr lang="en-US" altLang="ko-KR" sz="2000" dirty="0"/>
              <a:t>	  : (</a:t>
            </a:r>
            <a:r>
              <a:rPr lang="ko-KR" altLang="en-US" sz="2000" dirty="0" err="1"/>
              <a:t>레일건</a:t>
            </a:r>
            <a:r>
              <a:rPr lang="en-US" altLang="ko-KR" sz="2000" dirty="0"/>
              <a:t>) </a:t>
            </a:r>
            <a:r>
              <a:rPr lang="ko-KR" altLang="en-US" sz="2000" dirty="0"/>
              <a:t>회로제작 및 실험</a:t>
            </a:r>
            <a:r>
              <a:rPr lang="en-US" altLang="ko-KR" sz="2000" dirty="0"/>
              <a:t>, MCU, FPGA</a:t>
            </a:r>
          </a:p>
          <a:p>
            <a:endParaRPr lang="en-US" altLang="ko-KR" sz="2000" dirty="0"/>
          </a:p>
          <a:p>
            <a:r>
              <a:rPr lang="ko-KR" altLang="en-US" sz="2000" dirty="0"/>
              <a:t>범수</a:t>
            </a:r>
            <a:r>
              <a:rPr lang="en-US" altLang="ko-KR" sz="2000" dirty="0"/>
              <a:t>	  : FPGA( Lidar, </a:t>
            </a:r>
            <a:r>
              <a:rPr lang="ko-KR" altLang="en-US" sz="2000" dirty="0" err="1"/>
              <a:t>절대엔코더</a:t>
            </a:r>
            <a:r>
              <a:rPr lang="en-US" altLang="ko-KR" sz="2000" dirty="0"/>
              <a:t>), MPU (</a:t>
            </a:r>
            <a:r>
              <a:rPr lang="ko-KR" altLang="en-US" sz="2000" dirty="0"/>
              <a:t>기구 수평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동훈</a:t>
            </a:r>
            <a:r>
              <a:rPr lang="en-US" altLang="ko-KR" sz="2000" dirty="0"/>
              <a:t>	  : (</a:t>
            </a:r>
            <a:r>
              <a:rPr lang="ko-KR" altLang="en-US" sz="2000"/>
              <a:t>레이저</a:t>
            </a:r>
            <a:r>
              <a:rPr lang="en-US" altLang="ko-KR" sz="2000"/>
              <a:t>) </a:t>
            </a:r>
            <a:r>
              <a:rPr lang="ko-KR" altLang="en-US" sz="2000" dirty="0"/>
              <a:t>제작 및 실험</a:t>
            </a:r>
            <a:r>
              <a:rPr lang="en-US" altLang="ko-KR" sz="2000" dirty="0"/>
              <a:t>, MCU, </a:t>
            </a:r>
            <a:r>
              <a:rPr lang="ko-KR" altLang="en-US" sz="2000" dirty="0"/>
              <a:t>제어기</a:t>
            </a:r>
            <a:r>
              <a:rPr lang="en-US" altLang="ko-KR" sz="2000" dirty="0"/>
              <a:t>(</a:t>
            </a:r>
            <a:r>
              <a:rPr lang="ko-KR" altLang="en-US" sz="2000" dirty="0"/>
              <a:t>속도</a:t>
            </a:r>
            <a:r>
              <a:rPr lang="en-US" altLang="ko-KR" sz="2000" dirty="0"/>
              <a:t>), 			(+a </a:t>
            </a:r>
            <a:r>
              <a:rPr lang="ko-KR" altLang="en-US" sz="2000" dirty="0"/>
              <a:t>기구 설계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505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64BF9E-C223-4313-9502-0AA84660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1" y="0"/>
            <a:ext cx="10270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2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6EFD810-1646-4183-AA96-134C00B1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Power </a:t>
            </a:r>
            <a:r>
              <a:rPr lang="ko-KR" altLang="en-US" sz="4000" dirty="0">
                <a:solidFill>
                  <a:srgbClr val="FFFFFF"/>
                </a:solidFill>
              </a:rPr>
              <a:t>보드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CF6EE50-588C-4453-BCA0-CDEA98262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37400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110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1B868B-929D-4DBB-8DFC-945A109E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87" y="0"/>
            <a:ext cx="1023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301789-4809-413C-8A96-D5B283D2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79" y="0"/>
            <a:ext cx="10207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6092E1F-0F2D-48B9-84C7-61CCAB52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분배보드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1E54373-512D-4285-BA43-31900C48F3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89467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06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F25108-FA58-4873-BD69-21F00124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1457325"/>
            <a:ext cx="42957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1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8968F25-3297-40EE-A8FA-5FEF7980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FPGA </a:t>
            </a:r>
            <a:r>
              <a:rPr lang="ko-KR" altLang="en-US" sz="4000">
                <a:solidFill>
                  <a:srgbClr val="FFFFFF"/>
                </a:solidFill>
              </a:rPr>
              <a:t>보드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E9C4266-2EA8-487E-8ACA-2854EB778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05063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08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2FBB22-9E8B-4F75-88D6-57C26C74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3" y="0"/>
            <a:ext cx="10152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1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582716-F33C-41C7-A077-1C794539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47" y="0"/>
            <a:ext cx="1023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26D4328-8F6D-40A5-B541-9DCDF365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rgbClr val="FFFFFF"/>
                </a:solidFill>
              </a:rPr>
              <a:t>CANNON_ON </a:t>
            </a:r>
            <a:r>
              <a:rPr lang="ko-KR" altLang="en-US" sz="3100">
                <a:solidFill>
                  <a:srgbClr val="FFFFFF"/>
                </a:solidFill>
              </a:rPr>
              <a:t>보드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B75DAA2-C25D-483F-A681-58123CF2C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3151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24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8EDDDB-6C22-4D53-9140-A24E323A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코일건</a:t>
            </a:r>
            <a:endParaRPr lang="en-US" altLang="ko-KR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5155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AEB40D-024F-45C5-96DD-E25B6528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357187"/>
            <a:ext cx="91059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A7931D-D0C7-4B8F-86E5-57C1F0E0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Bluetooth </a:t>
            </a:r>
            <a:r>
              <a:rPr lang="ko-KR" altLang="en-US" sz="4000">
                <a:solidFill>
                  <a:srgbClr val="FFFFFF"/>
                </a:solidFill>
              </a:rPr>
              <a:t>보드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2091257-E6B5-477E-B691-8417D40BA6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76634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42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5C93F1-8713-4CBE-97E1-A4098A21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00" y="0"/>
            <a:ext cx="1022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/>
              <a:t>FPGA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37733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5640" y="185040"/>
            <a:ext cx="11975760" cy="654444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시스템 아키텍처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4698720" y="1603800"/>
            <a:ext cx="3616200" cy="1037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FPGA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387080" y="3431520"/>
            <a:ext cx="2321640" cy="13251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Lidar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9304920" y="3431520"/>
            <a:ext cx="2321640" cy="13251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Encoder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6507000" y="2641680"/>
            <a:ext cx="360" cy="78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/>
          <p:cNvSpPr/>
          <p:nvPr/>
        </p:nvSpPr>
        <p:spPr>
          <a:xfrm rot="5400000" flipH="1" flipV="1">
            <a:off x="6506640" y="-527040"/>
            <a:ext cx="12240" cy="7917480"/>
          </a:xfrm>
          <a:prstGeom prst="bentConnector3">
            <a:avLst>
              <a:gd name="adj1" fmla="val 3741575"/>
            </a:avLst>
          </a:prstGeom>
          <a:noFill/>
          <a:ln w="2844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8"/>
          <p:cNvSpPr/>
          <p:nvPr/>
        </p:nvSpPr>
        <p:spPr>
          <a:xfrm flipH="1">
            <a:off x="7767360" y="3739680"/>
            <a:ext cx="145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7767360" y="4387680"/>
            <a:ext cx="145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4043160" y="3438000"/>
            <a:ext cx="12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Get Data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7972920" y="4397400"/>
            <a:ext cx="12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Put Data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2"/>
          <p:cNvSpPr/>
          <p:nvPr/>
        </p:nvSpPr>
        <p:spPr>
          <a:xfrm>
            <a:off x="7972920" y="3438000"/>
            <a:ext cx="12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Get Data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3"/>
          <p:cNvSpPr/>
          <p:nvPr/>
        </p:nvSpPr>
        <p:spPr>
          <a:xfrm>
            <a:off x="4027320" y="4387680"/>
            <a:ext cx="12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Put Data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/>
          <p:cNvSpPr/>
          <p:nvPr/>
        </p:nvSpPr>
        <p:spPr>
          <a:xfrm>
            <a:off x="6214680" y="4907160"/>
            <a:ext cx="360" cy="48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5"/>
          <p:cNvSpPr/>
          <p:nvPr/>
        </p:nvSpPr>
        <p:spPr>
          <a:xfrm>
            <a:off x="4698720" y="5504040"/>
            <a:ext cx="3616200" cy="1037160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DSP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6"/>
          <p:cNvSpPr/>
          <p:nvPr/>
        </p:nvSpPr>
        <p:spPr>
          <a:xfrm>
            <a:off x="5342400" y="3431520"/>
            <a:ext cx="2321640" cy="13251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SPI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7"/>
          <p:cNvSpPr/>
          <p:nvPr/>
        </p:nvSpPr>
        <p:spPr>
          <a:xfrm flipH="1">
            <a:off x="3809880" y="3774600"/>
            <a:ext cx="145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8"/>
          <p:cNvSpPr/>
          <p:nvPr/>
        </p:nvSpPr>
        <p:spPr>
          <a:xfrm>
            <a:off x="3809880" y="4388760"/>
            <a:ext cx="145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9"/>
          <p:cNvSpPr/>
          <p:nvPr/>
        </p:nvSpPr>
        <p:spPr>
          <a:xfrm flipV="1">
            <a:off x="6798600" y="4918320"/>
            <a:ext cx="360" cy="48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21480" y="320040"/>
            <a:ext cx="11548440" cy="6217560"/>
          </a:xfrm>
          <a:prstGeom prst="rect">
            <a:avLst/>
          </a:prstGeom>
          <a:solidFill>
            <a:schemeClr val="tx1">
              <a:alpha val="12000"/>
            </a:schemeClr>
          </a:solidFill>
          <a:ln w="127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TextShape 2"/>
          <p:cNvSpPr txBox="1"/>
          <p:nvPr/>
        </p:nvSpPr>
        <p:spPr>
          <a:xfrm>
            <a:off x="4380480" y="965160"/>
            <a:ext cx="6765840" cy="4927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5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진행 상황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2" name="Line 3"/>
          <p:cNvSpPr/>
          <p:nvPr/>
        </p:nvSpPr>
        <p:spPr>
          <a:xfrm>
            <a:off x="4055760" y="2057040"/>
            <a:ext cx="360" cy="2743200"/>
          </a:xfrm>
          <a:prstGeom prst="line">
            <a:avLst/>
          </a:prstGeom>
          <a:ln w="1908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5640" y="185040"/>
            <a:ext cx="11975760" cy="654444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MCP25625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105" name="그림 104"/>
          <p:cNvPicPr/>
          <p:nvPr/>
        </p:nvPicPr>
        <p:blipFill>
          <a:blip r:embed="rId2"/>
          <a:stretch/>
        </p:blipFill>
        <p:spPr>
          <a:xfrm>
            <a:off x="365760" y="1554480"/>
            <a:ext cx="4610160" cy="1005840"/>
          </a:xfrm>
          <a:prstGeom prst="rect">
            <a:avLst/>
          </a:prstGeom>
          <a:ln>
            <a:noFill/>
          </a:ln>
        </p:spPr>
      </p:pic>
      <p:pic>
        <p:nvPicPr>
          <p:cNvPr id="106" name="그림 105"/>
          <p:cNvPicPr/>
          <p:nvPr/>
        </p:nvPicPr>
        <p:blipFill>
          <a:blip r:embed="rId3"/>
          <a:stretch/>
        </p:blipFill>
        <p:spPr>
          <a:xfrm>
            <a:off x="5120640" y="185040"/>
            <a:ext cx="6078960" cy="65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51520" y="185040"/>
            <a:ext cx="11975760" cy="654444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MCP25625 &lt;TX&gt;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005840" y="1690200"/>
            <a:ext cx="10515600" cy="424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총 14BYTE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&lt;TX&gt;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처음 1 BYTE는 TXBxCTRL레지스터 (전송 조건 결정, 전송상태)  TXREQ bit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다음 5 BYTE는 Standard / Extended identifier 정보와 메세지 중재 정보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TXBxSIDH : Standard identifier bits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TXBxSIDL : Standard identifier bits / Extended identifier Enable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TXBxEID8 : Extended identifier bits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TXBxEID0 : Extended identifier bits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TXBxDLC : DATA Length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마지막 8 BYTE는 DATA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 TxBxDn</a:t>
            </a:r>
          </a:p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TX interrupt를 사용하지 않기 때문에 CANINTE레지스터의  TXxIE=0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송신 중 (TXREQ = 1) / 송신 가능 (TXREQ = 0)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전송 완료 시 TxxIF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51520" y="185040"/>
            <a:ext cx="11975760" cy="654444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TextShape 2"/>
          <p:cNvSpPr txBox="1"/>
          <p:nvPr/>
        </p:nvSpPr>
        <p:spPr>
          <a:xfrm>
            <a:off x="822960" y="464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MCP25625 &lt;RX&gt;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822960" y="1005840"/>
            <a:ext cx="10515600" cy="5551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&lt;RX&gt;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2개의 수신 버퍼가 있다. (각 수신 버퍼에는 필터가 있다)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세 번째 수신 버퍼 역할하는 MAB가 있다( 수신된 모든 메세지를 어셈블한다.) 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메세지는 수용필터 기준이 충족되는 경우에만 RXBx 버퍼로 전송된다.</a:t>
            </a:r>
          </a:p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RXB0CTRL REG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RXM bit : 00 Mask,Filter OFF =&gt; receives any message.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RTR bit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BUKT bit : 1: RX0 다 차면 RX1에 쓴다.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FILHIT bit : 1=&gt; Acceptance Filter1(RXF1) 0=&gt; Acceptance Filter0(RXF0)</a:t>
            </a:r>
          </a:p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RXBxSIDH REG (Standard identifier bits)	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RXBxSIDL REG (Standard identifier bits / Extended identifier Enable / Extended identifier bits)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RXBxEID8 REG (Extended identifier bits)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RXBxEID0 REG (Extended identifier bits)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RXBxDLC REG (DATA LENGTH)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RTR bit : 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DLC bit :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RXBxDn REG (DATA BYTE)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RXFxSIDH REG(Standard identifier Filter bits)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수신된 메세지의 standard식별자 부분의 비트&lt;10:3&gt;에 적용될 필터 비트를 보유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RXFxSIDL REG(Standard identifier Filter bits / Extended Filter Enable)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RXFxEID8 REG(Extended identifier Filter bits)</a:t>
            </a: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RXFxEID0 REG(Extended identifier FIlter bits)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8EDDDB-6C22-4D53-9140-A24E323A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MCU</a:t>
            </a:r>
          </a:p>
        </p:txBody>
      </p:sp>
    </p:spTree>
    <p:extLst>
      <p:ext uri="{BB962C8B-B14F-4D97-AF65-F5344CB8AC3E}">
        <p14:creationId xmlns:p14="http://schemas.microsoft.com/office/powerpoint/2010/main" val="4133158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12426BF-8B56-4F28-8FB6-E73860F002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49453" y="2974213"/>
            <a:ext cx="8491875" cy="296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206EF81D-43E9-47DA-A30D-D215CA82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46057" y="1110391"/>
            <a:ext cx="8034003" cy="10019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667BD47-83EF-4DA2-A125-601168D44BB5}"/>
              </a:ext>
            </a:extLst>
          </p:cNvPr>
          <p:cNvSpPr/>
          <p:nvPr/>
        </p:nvSpPr>
        <p:spPr>
          <a:xfrm>
            <a:off x="4070887" y="1069242"/>
            <a:ext cx="1894196" cy="108622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209544" y="2335506"/>
            <a:ext cx="1984248" cy="42756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74264" cy="1129919"/>
          </a:xfrm>
        </p:spPr>
        <p:txBody>
          <a:bodyPr>
            <a:normAutofit/>
          </a:bodyPr>
          <a:lstStyle/>
          <a:p>
            <a:r>
              <a:rPr lang="en-US" altLang="ko-KR" dirty="0"/>
              <a:t>Peripheral</a:t>
            </a:r>
            <a:endParaRPr lang="ko-KR" alt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3339846" y="2511528"/>
            <a:ext cx="1719072" cy="1271016"/>
            <a:chOff x="3081528" y="2180523"/>
            <a:chExt cx="1719072" cy="1271016"/>
          </a:xfrm>
        </p:grpSpPr>
        <p:sp>
          <p:nvSpPr>
            <p:cNvPr id="29" name="Rectangle 28"/>
            <p:cNvSpPr/>
            <p:nvPr/>
          </p:nvSpPr>
          <p:spPr>
            <a:xfrm>
              <a:off x="3081528" y="2180523"/>
              <a:ext cx="1719072" cy="12710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264408" y="2336292"/>
              <a:ext cx="1353312" cy="777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ADC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9846" y="3860589"/>
            <a:ext cx="1719072" cy="2601147"/>
            <a:chOff x="3081528" y="3529584"/>
            <a:chExt cx="1719072" cy="2601147"/>
          </a:xfrm>
        </p:grpSpPr>
        <p:sp>
          <p:nvSpPr>
            <p:cNvPr id="31" name="Rectangle 30"/>
            <p:cNvSpPr/>
            <p:nvPr/>
          </p:nvSpPr>
          <p:spPr>
            <a:xfrm>
              <a:off x="3081528" y="3529584"/>
              <a:ext cx="1719072" cy="26011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64408" y="3758184"/>
              <a:ext cx="1353312" cy="777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GPIO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81528" y="4745736"/>
              <a:ext cx="17190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dirty="0"/>
                <a:t>DPS83630 PWR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/>
                <a:t>DPS83630  Reset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/>
                <a:t>Triggers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/>
                <a:t>Task Check</a:t>
              </a:r>
              <a:endParaRPr lang="ko-KR" altLang="en-US" sz="14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3591" y="1192493"/>
            <a:ext cx="5760720" cy="5418619"/>
            <a:chOff x="5879592" y="792282"/>
            <a:chExt cx="5760720" cy="5418619"/>
          </a:xfrm>
        </p:grpSpPr>
        <p:sp>
          <p:nvSpPr>
            <p:cNvPr id="78" name="Rectangle 77"/>
            <p:cNvSpPr/>
            <p:nvPr/>
          </p:nvSpPr>
          <p:spPr>
            <a:xfrm>
              <a:off x="5879592" y="792282"/>
              <a:ext cx="5760720" cy="54186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025896" y="930084"/>
              <a:ext cx="5449824" cy="2652395"/>
              <a:chOff x="6684264" y="314936"/>
              <a:chExt cx="5449824" cy="265239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684264" y="314936"/>
                <a:ext cx="5449824" cy="26523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981444" y="604290"/>
                <a:ext cx="1353312" cy="777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EMAC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631936" y="717804"/>
                <a:ext cx="2487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Protocol : </a:t>
                </a:r>
                <a:r>
                  <a:rPr lang="en-US" altLang="ko-KR" dirty="0" err="1"/>
                  <a:t>lwIP</a:t>
                </a:r>
                <a:r>
                  <a:rPr lang="en-US" altLang="ko-KR" dirty="0"/>
                  <a:t> (UDP)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6803136" y="2045970"/>
                <a:ext cx="5230368" cy="590412"/>
                <a:chOff x="6812280" y="2532888"/>
                <a:chExt cx="5230368" cy="59041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6812280" y="2532888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</a:t>
                  </a:r>
                  <a:endParaRPr lang="ko-KR" altLang="en-US" dirty="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388352" y="2532888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973568" y="2532888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549640" y="2532888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125712" y="2532888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9710928" y="2538084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10296144" y="2538084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0872216" y="2538084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1457432" y="2538084"/>
                  <a:ext cx="58521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Data</a:t>
                  </a:r>
                  <a:endParaRPr lang="ko-KR" altLang="en-US" sz="1400" dirty="0"/>
                </a:p>
              </p:txBody>
            </p:sp>
          </p:grpSp>
          <p:sp>
            <p:nvSpPr>
              <p:cNvPr id="46" name="Rounded Rectangle 45"/>
              <p:cNvSpPr/>
              <p:nvPr/>
            </p:nvSpPr>
            <p:spPr>
              <a:xfrm>
                <a:off x="10332720" y="1544336"/>
                <a:ext cx="1060704" cy="3520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Degree</a:t>
                </a:r>
                <a:endParaRPr lang="ko-KR" altLang="en-US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7980426" y="1544336"/>
                <a:ext cx="1060704" cy="3520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CNT</a:t>
                </a:r>
                <a:endParaRPr lang="ko-KR" altLang="en-US" dirty="0"/>
              </a:p>
            </p:txBody>
          </p:sp>
          <p:cxnSp>
            <p:nvCxnSpPr>
              <p:cNvPr id="49" name="Straight Connector 48"/>
              <p:cNvCxnSpPr>
                <a:stCxn id="47" idx="1"/>
              </p:cNvCxnSpPr>
              <p:nvPr/>
            </p:nvCxnSpPr>
            <p:spPr>
              <a:xfrm flipH="1">
                <a:off x="7379208" y="1720358"/>
                <a:ext cx="60121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379208" y="1720358"/>
                <a:ext cx="0" cy="3256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6" idx="1"/>
              </p:cNvCxnSpPr>
              <p:nvPr/>
            </p:nvCxnSpPr>
            <p:spPr>
              <a:xfrm flipH="1">
                <a:off x="9701784" y="1720358"/>
                <a:ext cx="6309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9701784" y="1720358"/>
                <a:ext cx="0" cy="3256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endCxn id="47" idx="3"/>
              </p:cNvCxnSpPr>
              <p:nvPr/>
            </p:nvCxnSpPr>
            <p:spPr>
              <a:xfrm flipH="1">
                <a:off x="9041130" y="1720358"/>
                <a:ext cx="6606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11393424" y="1720358"/>
                <a:ext cx="64008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2033504" y="1720358"/>
                <a:ext cx="0" cy="3256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6025896" y="3692167"/>
              <a:ext cx="5449824" cy="1053569"/>
              <a:chOff x="6025896" y="3692167"/>
              <a:chExt cx="5449824" cy="105356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6025896" y="3692167"/>
                <a:ext cx="5449824" cy="10535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23076" y="3813048"/>
                <a:ext cx="1353312" cy="777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I2C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046720" y="3985347"/>
                <a:ext cx="3255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1. MPU9250</a:t>
                </a:r>
                <a:endParaRPr lang="ko-KR" altLang="en-US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025896" y="4882896"/>
              <a:ext cx="5449824" cy="1161288"/>
              <a:chOff x="6025896" y="4882896"/>
              <a:chExt cx="5449824" cy="1161288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6025896" y="4882896"/>
                <a:ext cx="5449824" cy="116128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323076" y="5049613"/>
                <a:ext cx="1353312" cy="777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SCI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046720" y="5253567"/>
                <a:ext cx="3163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1. Debug</a:t>
                </a:r>
                <a:endParaRPr lang="ko-KR" altLang="en-US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96062" y="1760220"/>
            <a:ext cx="2039112" cy="4626864"/>
            <a:chOff x="557784" y="1417320"/>
            <a:chExt cx="2039112" cy="4626864"/>
          </a:xfrm>
        </p:grpSpPr>
        <p:sp>
          <p:nvSpPr>
            <p:cNvPr id="71" name="Rectangle 70"/>
            <p:cNvSpPr/>
            <p:nvPr/>
          </p:nvSpPr>
          <p:spPr>
            <a:xfrm>
              <a:off x="557784" y="1996678"/>
              <a:ext cx="2039112" cy="404750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94944" y="2185416"/>
              <a:ext cx="1755648" cy="2248543"/>
              <a:chOff x="452628" y="2185416"/>
              <a:chExt cx="1755648" cy="2248543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52628" y="2185416"/>
                <a:ext cx="1755648" cy="224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653796" y="2336292"/>
                <a:ext cx="1353312" cy="777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</a:rPr>
                  <a:t>etPWM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2628" y="3264408"/>
                <a:ext cx="17556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400" dirty="0"/>
                  <a:t>회전판 </a:t>
                </a:r>
                <a:r>
                  <a:rPr lang="en-US" altLang="ko-KR" sz="1400" dirty="0"/>
                  <a:t>DC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DC-DC TR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sz="1400" dirty="0"/>
                  <a:t>각도 조절 </a:t>
                </a:r>
                <a:r>
                  <a:rPr lang="en-US" altLang="ko-KR" sz="1400" dirty="0"/>
                  <a:t>STEP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sz="1400" dirty="0"/>
                  <a:t>장전 </a:t>
                </a:r>
                <a:r>
                  <a:rPr lang="en-US" altLang="ko-KR" sz="1400" dirty="0"/>
                  <a:t>SERVO</a:t>
                </a:r>
              </a:p>
              <a:p>
                <a:pPr marL="342900" indent="-342900">
                  <a:buAutoNum type="arabicPeriod"/>
                </a:pPr>
                <a:endParaRPr lang="ko-KR" altLang="en-US" sz="1400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94944" y="4597199"/>
              <a:ext cx="1755648" cy="1312736"/>
              <a:chOff x="694944" y="4507992"/>
              <a:chExt cx="1755648" cy="131273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94944" y="4507992"/>
                <a:ext cx="1755648" cy="13127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96112" y="4590288"/>
                <a:ext cx="1353312" cy="7772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</a:rPr>
                  <a:t>eQEP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4944" y="5512951"/>
                <a:ext cx="1755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1. </a:t>
                </a:r>
                <a:r>
                  <a:rPr lang="ko-KR" altLang="en-US" sz="1400" dirty="0"/>
                  <a:t>증분형 엔코더</a:t>
                </a:r>
              </a:p>
            </p:txBody>
          </p:sp>
        </p:grpSp>
        <p:sp>
          <p:nvSpPr>
            <p:cNvPr id="72" name="Rounded Rectangle 71"/>
            <p:cNvSpPr/>
            <p:nvPr/>
          </p:nvSpPr>
          <p:spPr>
            <a:xfrm>
              <a:off x="896112" y="1417320"/>
              <a:ext cx="1353312" cy="57935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MOTOR</a:t>
              </a:r>
              <a:endParaRPr lang="ko-KR" altLang="en-US" dirty="0"/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3522726" y="1754004"/>
            <a:ext cx="1353313" cy="5752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TRIGGER</a:t>
            </a:r>
            <a:endParaRPr lang="ko-KR" alt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6307075" y="631147"/>
            <a:ext cx="1353312" cy="5649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통신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934456" y="3982690"/>
            <a:ext cx="5689855" cy="1300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1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79320" cy="1116203"/>
          </a:xfrm>
        </p:spPr>
        <p:txBody>
          <a:bodyPr/>
          <a:lstStyle/>
          <a:p>
            <a:r>
              <a:rPr lang="ko-KR" altLang="en-US" dirty="0"/>
              <a:t>순서도</a:t>
            </a:r>
          </a:p>
        </p:txBody>
      </p:sp>
      <p:sp>
        <p:nvSpPr>
          <p:cNvPr id="5" name="Rectangle 4"/>
          <p:cNvSpPr/>
          <p:nvPr/>
        </p:nvSpPr>
        <p:spPr>
          <a:xfrm>
            <a:off x="1435608" y="1673352"/>
            <a:ext cx="143560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ON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435608" y="2734056"/>
            <a:ext cx="143560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Peripherals Initialize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435608" y="3794760"/>
            <a:ext cx="143560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MPU Initialize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435608" y="4855464"/>
            <a:ext cx="143560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EMAC</a:t>
            </a:r>
          </a:p>
          <a:p>
            <a:pPr algn="ctr"/>
            <a:r>
              <a:rPr lang="en-US" altLang="ko-KR" dirty="0"/>
              <a:t>Initialize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435608" y="5916168"/>
            <a:ext cx="143560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Tasks</a:t>
            </a:r>
          </a:p>
          <a:p>
            <a:pPr algn="ctr"/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236208" y="346396"/>
            <a:ext cx="2002536" cy="4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Checking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36207" y="1438151"/>
            <a:ext cx="2002536" cy="4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PID</a:t>
            </a:r>
            <a:endParaRPr lang="ko-KR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36207" y="2529905"/>
            <a:ext cx="2002536" cy="4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SCI</a:t>
            </a:r>
            <a:endParaRPr lang="ko-KR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36207" y="3621659"/>
            <a:ext cx="2002536" cy="4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UDP</a:t>
            </a:r>
            <a:endParaRPr lang="ko-KR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36207" y="4713413"/>
            <a:ext cx="2002536" cy="4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MPU</a:t>
            </a:r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36207" y="5805167"/>
            <a:ext cx="2002536" cy="4852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</a:t>
            </a:r>
            <a:endParaRPr lang="ko-KR" altLang="en-US" dirty="0"/>
          </a:p>
        </p:txBody>
      </p:sp>
      <p:cxnSp>
        <p:nvCxnSpPr>
          <p:cNvPr id="22" name="Straight Arrow Connector 21"/>
          <p:cNvCxnSpPr>
            <a:stCxn id="5" idx="2"/>
            <a:endCxn id="6" idx="0"/>
          </p:cNvCxnSpPr>
          <p:nvPr/>
        </p:nvCxnSpPr>
        <p:spPr>
          <a:xfrm>
            <a:off x="2153412" y="2368296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7" idx="0"/>
          </p:cNvCxnSpPr>
          <p:nvPr/>
        </p:nvCxnSpPr>
        <p:spPr>
          <a:xfrm>
            <a:off x="2153412" y="3429000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2153412" y="4489704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2153412" y="5550408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3"/>
          </p:cNvCxnSpPr>
          <p:nvPr/>
        </p:nvCxnSpPr>
        <p:spPr>
          <a:xfrm>
            <a:off x="2871216" y="6263640"/>
            <a:ext cx="1444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315968" y="3282696"/>
            <a:ext cx="0" cy="298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522976" y="589030"/>
            <a:ext cx="713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0" idx="2"/>
            <a:endCxn id="10" idx="3"/>
          </p:cNvCxnSpPr>
          <p:nvPr/>
        </p:nvCxnSpPr>
        <p:spPr>
          <a:xfrm rot="5400000" flipH="1" flipV="1">
            <a:off x="7616793" y="209713"/>
            <a:ext cx="242633" cy="1001268"/>
          </a:xfrm>
          <a:prstGeom prst="curvedConnector4">
            <a:avLst>
              <a:gd name="adj1" fmla="val -162053"/>
              <a:gd name="adj2" fmla="val 167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16" idx="2"/>
            <a:endCxn id="16" idx="3"/>
          </p:cNvCxnSpPr>
          <p:nvPr/>
        </p:nvCxnSpPr>
        <p:spPr>
          <a:xfrm rot="5400000" flipH="1" flipV="1">
            <a:off x="7616792" y="1301468"/>
            <a:ext cx="242633" cy="1001268"/>
          </a:xfrm>
          <a:prstGeom prst="curvedConnector4">
            <a:avLst>
              <a:gd name="adj1" fmla="val -146979"/>
              <a:gd name="adj2" fmla="val 165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5400000" flipH="1" flipV="1">
            <a:off x="7616793" y="2393220"/>
            <a:ext cx="242633" cy="1001268"/>
          </a:xfrm>
          <a:prstGeom prst="curvedConnector4">
            <a:avLst>
              <a:gd name="adj1" fmla="val -146979"/>
              <a:gd name="adj2" fmla="val 165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/>
          <p:nvPr/>
        </p:nvCxnSpPr>
        <p:spPr>
          <a:xfrm rot="5400000" flipH="1" flipV="1">
            <a:off x="7616792" y="3484975"/>
            <a:ext cx="242633" cy="1001268"/>
          </a:xfrm>
          <a:prstGeom prst="curvedConnector4">
            <a:avLst>
              <a:gd name="adj1" fmla="val -146979"/>
              <a:gd name="adj2" fmla="val 165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5400000" flipH="1" flipV="1">
            <a:off x="7616793" y="4576729"/>
            <a:ext cx="242633" cy="1001268"/>
          </a:xfrm>
          <a:prstGeom prst="curvedConnector4">
            <a:avLst>
              <a:gd name="adj1" fmla="val -146979"/>
              <a:gd name="adj2" fmla="val 165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rot="5400000" flipH="1" flipV="1">
            <a:off x="7616793" y="5668482"/>
            <a:ext cx="242633" cy="1001268"/>
          </a:xfrm>
          <a:prstGeom prst="curvedConnector4">
            <a:avLst>
              <a:gd name="adj1" fmla="val -146979"/>
              <a:gd name="adj2" fmla="val 165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522976" y="589030"/>
            <a:ext cx="0" cy="5458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20" idx="1"/>
          </p:cNvCxnSpPr>
          <p:nvPr/>
        </p:nvCxnSpPr>
        <p:spPr>
          <a:xfrm>
            <a:off x="5522976" y="6047799"/>
            <a:ext cx="71323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1"/>
          </p:cNvCxnSpPr>
          <p:nvPr/>
        </p:nvCxnSpPr>
        <p:spPr>
          <a:xfrm>
            <a:off x="5522975" y="4956044"/>
            <a:ext cx="71323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18" idx="1"/>
          </p:cNvCxnSpPr>
          <p:nvPr/>
        </p:nvCxnSpPr>
        <p:spPr>
          <a:xfrm>
            <a:off x="5522975" y="3864289"/>
            <a:ext cx="713232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17" idx="1"/>
          </p:cNvCxnSpPr>
          <p:nvPr/>
        </p:nvCxnSpPr>
        <p:spPr>
          <a:xfrm>
            <a:off x="5522974" y="2772535"/>
            <a:ext cx="71323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16" idx="1"/>
          </p:cNvCxnSpPr>
          <p:nvPr/>
        </p:nvCxnSpPr>
        <p:spPr>
          <a:xfrm>
            <a:off x="5522973" y="1680780"/>
            <a:ext cx="713234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315968" y="3282696"/>
            <a:ext cx="1207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3584447" y="2402203"/>
            <a:ext cx="1463042" cy="740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Scheduling Start</a:t>
            </a:r>
            <a:endParaRPr lang="ko-KR" altLang="en-US" sz="1200" dirty="0"/>
          </a:p>
        </p:txBody>
      </p:sp>
      <p:sp>
        <p:nvSpPr>
          <p:cNvPr id="92" name="Rounded Rectangle 91"/>
          <p:cNvSpPr/>
          <p:nvPr/>
        </p:nvSpPr>
        <p:spPr>
          <a:xfrm>
            <a:off x="9025128" y="589029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300ms</a:t>
            </a:r>
            <a:endParaRPr lang="ko-KR" altLang="en-US" sz="1400" dirty="0"/>
          </a:p>
        </p:txBody>
      </p:sp>
      <p:sp>
        <p:nvSpPr>
          <p:cNvPr id="98" name="Rounded Rectangle 97"/>
          <p:cNvSpPr/>
          <p:nvPr/>
        </p:nvSpPr>
        <p:spPr>
          <a:xfrm>
            <a:off x="9025128" y="1704403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10ms</a:t>
            </a:r>
            <a:endParaRPr lang="ko-KR" altLang="en-US" sz="1400" dirty="0"/>
          </a:p>
        </p:txBody>
      </p:sp>
      <p:sp>
        <p:nvSpPr>
          <p:cNvPr id="99" name="Rounded Rectangle 98"/>
          <p:cNvSpPr/>
          <p:nvPr/>
        </p:nvSpPr>
        <p:spPr>
          <a:xfrm>
            <a:off x="9025128" y="2756914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500ms</a:t>
            </a:r>
            <a:endParaRPr lang="ko-KR" altLang="en-US" sz="1400" dirty="0"/>
          </a:p>
        </p:txBody>
      </p:sp>
      <p:sp>
        <p:nvSpPr>
          <p:cNvPr id="100" name="Rounded Rectangle 99"/>
          <p:cNvSpPr/>
          <p:nvPr/>
        </p:nvSpPr>
        <p:spPr>
          <a:xfrm>
            <a:off x="9025128" y="3873433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10ms</a:t>
            </a:r>
            <a:endParaRPr lang="ko-KR" altLang="en-US" sz="1400" dirty="0"/>
          </a:p>
        </p:txBody>
      </p:sp>
      <p:sp>
        <p:nvSpPr>
          <p:cNvPr id="101" name="Rounded Rectangle 100"/>
          <p:cNvSpPr/>
          <p:nvPr/>
        </p:nvSpPr>
        <p:spPr>
          <a:xfrm>
            <a:off x="9025128" y="4989952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10ms</a:t>
            </a:r>
            <a:endParaRPr lang="ko-KR" altLang="en-US" sz="1400" dirty="0"/>
          </a:p>
        </p:txBody>
      </p:sp>
      <p:sp>
        <p:nvSpPr>
          <p:cNvPr id="102" name="Rounded Rectangle 101"/>
          <p:cNvSpPr/>
          <p:nvPr/>
        </p:nvSpPr>
        <p:spPr>
          <a:xfrm>
            <a:off x="9025128" y="6042786"/>
            <a:ext cx="822960" cy="495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Delay  ?? </a:t>
            </a:r>
            <a:r>
              <a:rPr lang="en-US" altLang="ko-KR" sz="1400" dirty="0" err="1"/>
              <a:t>ms</a:t>
            </a:r>
            <a:endParaRPr lang="ko-KR" alt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3017520" y="5376672"/>
            <a:ext cx="1188720" cy="6661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 signal</a:t>
            </a:r>
            <a:endParaRPr lang="ko-KR" altLang="en-US" dirty="0"/>
          </a:p>
        </p:txBody>
      </p:sp>
      <p:cxnSp>
        <p:nvCxnSpPr>
          <p:cNvPr id="107" name="Elbow Connector 106"/>
          <p:cNvCxnSpPr>
            <a:stCxn id="8" idx="3"/>
            <a:endCxn id="103" idx="0"/>
          </p:cNvCxnSpPr>
          <p:nvPr/>
        </p:nvCxnSpPr>
        <p:spPr>
          <a:xfrm>
            <a:off x="2871216" y="5202936"/>
            <a:ext cx="740664" cy="173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3" idx="1"/>
          </p:cNvCxnSpPr>
          <p:nvPr/>
        </p:nvCxnSpPr>
        <p:spPr>
          <a:xfrm flipH="1" flipV="1">
            <a:off x="2153412" y="5705856"/>
            <a:ext cx="864108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117336" y="4485518"/>
            <a:ext cx="3977640" cy="10648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87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47" y="1027906"/>
            <a:ext cx="3398901" cy="3884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( IMU </a:t>
            </a:r>
            <a:r>
              <a:rPr lang="ko-KR" altLang="en-US" dirty="0"/>
              <a:t>센서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32" y="1192720"/>
            <a:ext cx="3453384" cy="32531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50756" y="4546446"/>
            <a:ext cx="2641284" cy="429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MPU9250</a:t>
            </a:r>
            <a:endParaRPr lang="ko-KR" alt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991682" y="4546446"/>
            <a:ext cx="2641284" cy="429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AHRSv1</a:t>
            </a:r>
            <a:endParaRPr lang="ko-KR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250756" y="5166360"/>
            <a:ext cx="2641284" cy="1508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I2C </a:t>
            </a:r>
            <a:r>
              <a:rPr lang="ko-KR" altLang="en-US" dirty="0">
                <a:solidFill>
                  <a:schemeClr val="tx1"/>
                </a:solidFill>
              </a:rPr>
              <a:t>통신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MCU</a:t>
            </a:r>
            <a:r>
              <a:rPr lang="ko-KR" altLang="en-US" dirty="0">
                <a:solidFill>
                  <a:schemeClr val="tx1"/>
                </a:solidFill>
              </a:rPr>
              <a:t>에서 값 계산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보정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 측정 완료 시 인터럽트 날려줌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1682" y="5166360"/>
            <a:ext cx="2641284" cy="96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CAN or RS-232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오일러각을 전송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값이 비쌈</a:t>
            </a:r>
          </a:p>
        </p:txBody>
      </p:sp>
    </p:spTree>
    <p:extLst>
      <p:ext uri="{BB962C8B-B14F-4D97-AF65-F5344CB8AC3E}">
        <p14:creationId xmlns:p14="http://schemas.microsoft.com/office/powerpoint/2010/main" val="3544830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test </a:t>
            </a:r>
            <a:r>
              <a:rPr lang="en-US" altLang="ko-KR" sz="2800" dirty="0"/>
              <a:t>(PC to AHRS)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2395"/>
            <a:ext cx="4154424" cy="23368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80" y="1668970"/>
            <a:ext cx="5998320" cy="4590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5296" y="2578608"/>
            <a:ext cx="3273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RS-232 </a:t>
            </a:r>
            <a:r>
              <a:rPr lang="ko-KR" altLang="en-US" sz="3000" b="1" dirty="0"/>
              <a:t>동작 확인</a:t>
            </a:r>
            <a:endParaRPr lang="en-US" altLang="ko-KR" sz="3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9079992" y="5175504"/>
            <a:ext cx="2273808" cy="3108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5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518848"/>
            <a:ext cx="5318760" cy="480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test </a:t>
            </a:r>
            <a:r>
              <a:rPr lang="en-US" altLang="ko-KR" sz="2800" dirty="0"/>
              <a:t>(PC to AHRS)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5296" y="2578608"/>
            <a:ext cx="3273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CAN </a:t>
            </a:r>
            <a:r>
              <a:rPr lang="ko-KR" altLang="en-US" sz="3000" b="1" dirty="0"/>
              <a:t>동작 확인</a:t>
            </a:r>
            <a:endParaRPr lang="en-US" altLang="ko-KR" sz="3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949440" y="2532888"/>
            <a:ext cx="420624" cy="3389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19942"/>
            <a:ext cx="4260201" cy="2396363"/>
          </a:xfrm>
        </p:spPr>
      </p:pic>
    </p:spTree>
    <p:extLst>
      <p:ext uri="{BB962C8B-B14F-4D97-AF65-F5344CB8AC3E}">
        <p14:creationId xmlns:p14="http://schemas.microsoft.com/office/powerpoint/2010/main" val="2914416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test </a:t>
            </a:r>
            <a:r>
              <a:rPr lang="en-US" altLang="ko-KR" sz="2800" dirty="0"/>
              <a:t>(MCU to AHRS)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5296" y="2578608"/>
            <a:ext cx="3767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CAN </a:t>
            </a:r>
            <a:r>
              <a:rPr lang="ko-KR" altLang="en-US" sz="3000" b="1" dirty="0"/>
              <a:t>동작 확인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76" y="1690687"/>
            <a:ext cx="5566523" cy="462561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19942"/>
            <a:ext cx="4260201" cy="2396363"/>
          </a:xfrm>
        </p:spPr>
      </p:pic>
    </p:spTree>
    <p:extLst>
      <p:ext uri="{BB962C8B-B14F-4D97-AF65-F5344CB8AC3E}">
        <p14:creationId xmlns:p14="http://schemas.microsoft.com/office/powerpoint/2010/main" val="2005141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690688"/>
            <a:ext cx="6278880" cy="451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test </a:t>
            </a:r>
            <a:r>
              <a:rPr lang="en-US" altLang="ko-KR" sz="3600" dirty="0"/>
              <a:t>(</a:t>
            </a:r>
            <a:r>
              <a:rPr lang="ko-KR" altLang="en-US" sz="3600" dirty="0"/>
              <a:t>시행착오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068312" y="3337560"/>
            <a:ext cx="1307592" cy="301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434" y="2941149"/>
            <a:ext cx="3573543" cy="20101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13825" y="5832396"/>
            <a:ext cx="15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RS-232 Male-type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89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7221"/>
          <a:stretch/>
        </p:blipFill>
        <p:spPr>
          <a:xfrm rot="5400000">
            <a:off x="6851005" y="1584061"/>
            <a:ext cx="5991690" cy="362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2" b="14616"/>
          <a:stretch/>
        </p:blipFill>
        <p:spPr>
          <a:xfrm>
            <a:off x="838200" y="3667315"/>
            <a:ext cx="5654040" cy="2724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AHRSv1 test </a:t>
            </a:r>
            <a:r>
              <a:rPr lang="en-US" altLang="ko-KR" sz="3600" dirty="0"/>
              <a:t>(</a:t>
            </a:r>
            <a:r>
              <a:rPr lang="ko-KR" altLang="en-US" sz="3600" dirty="0"/>
              <a:t>시행착오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375934" y="3972592"/>
            <a:ext cx="1048226" cy="1879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2642616" y="5973317"/>
            <a:ext cx="310896" cy="1737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05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1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주 예정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13" y="1690688"/>
            <a:ext cx="4319421" cy="4351338"/>
          </a:xfrm>
        </p:spPr>
      </p:pic>
      <p:sp>
        <p:nvSpPr>
          <p:cNvPr id="7" name="TextBox 6"/>
          <p:cNvSpPr txBox="1"/>
          <p:nvPr/>
        </p:nvSpPr>
        <p:spPr>
          <a:xfrm>
            <a:off x="838199" y="2312085"/>
            <a:ext cx="44988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MCU</a:t>
            </a:r>
            <a:r>
              <a:rPr lang="ko-KR" altLang="en-US" sz="2800" dirty="0"/>
              <a:t>에서 데이터를 요청할 때만 전송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통신 속도 변경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오일러 각도 중 </a:t>
            </a:r>
            <a:r>
              <a:rPr lang="en-US" altLang="ko-KR" sz="2800" dirty="0" err="1"/>
              <a:t>pich</a:t>
            </a:r>
            <a:r>
              <a:rPr lang="en-US" altLang="ko-KR" sz="2800" dirty="0"/>
              <a:t> or roll </a:t>
            </a:r>
            <a:r>
              <a:rPr lang="ko-KR" altLang="en-US" sz="2800" dirty="0"/>
              <a:t>만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9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5B8CA79-7457-4FD3-B867-DF0BE859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0687" y="0"/>
            <a:ext cx="4304396" cy="68582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F9A9054-2F1C-43AC-A88D-9DAE5F9121AE}"/>
              </a:ext>
            </a:extLst>
          </p:cNvPr>
          <p:cNvSpPr/>
          <p:nvPr/>
        </p:nvSpPr>
        <p:spPr>
          <a:xfrm>
            <a:off x="4070887" y="1567611"/>
            <a:ext cx="587854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8BA9E2F-C5EF-4F46-957C-96543DA38425}"/>
              </a:ext>
            </a:extLst>
          </p:cNvPr>
          <p:cNvSpPr/>
          <p:nvPr/>
        </p:nvSpPr>
        <p:spPr>
          <a:xfrm>
            <a:off x="2503277" y="4310929"/>
            <a:ext cx="4598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0DA6540-FDF1-414A-BFB5-7EED60857A21}"/>
              </a:ext>
            </a:extLst>
          </p:cNvPr>
          <p:cNvSpPr/>
          <p:nvPr/>
        </p:nvSpPr>
        <p:spPr>
          <a:xfrm>
            <a:off x="3213927" y="6009172"/>
            <a:ext cx="587854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568EC9B-D5F1-4779-825A-3DD3910CCC95}"/>
              </a:ext>
            </a:extLst>
          </p:cNvPr>
          <p:cNvSpPr/>
          <p:nvPr/>
        </p:nvSpPr>
        <p:spPr>
          <a:xfrm>
            <a:off x="2829862" y="3919026"/>
            <a:ext cx="462445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3219FF81-6131-4F13-A154-D484D95B30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65083" y="1"/>
            <a:ext cx="4702831" cy="68909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FB0D602-26FC-4B4B-8B97-F49A0D9BD850}"/>
              </a:ext>
            </a:extLst>
          </p:cNvPr>
          <p:cNvSpPr/>
          <p:nvPr/>
        </p:nvSpPr>
        <p:spPr>
          <a:xfrm>
            <a:off x="6803755" y="3331171"/>
            <a:ext cx="459831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9C043A0-9CA8-414F-8C1E-C862B933F03B}"/>
              </a:ext>
            </a:extLst>
          </p:cNvPr>
          <p:cNvSpPr/>
          <p:nvPr/>
        </p:nvSpPr>
        <p:spPr>
          <a:xfrm>
            <a:off x="6095717" y="5943856"/>
            <a:ext cx="778580" cy="1959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313F279-5677-498B-8FD4-157FEBF5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6600">
            <a:off x="3513210" y="-118833"/>
            <a:ext cx="5602900" cy="747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C27BB79-CF04-449E-AB4B-81760163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3520" y="0"/>
            <a:ext cx="6471291" cy="67276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E121555-7C09-4ED6-AE0A-E307E323C5A4}"/>
              </a:ext>
            </a:extLst>
          </p:cNvPr>
          <p:cNvSpPr/>
          <p:nvPr/>
        </p:nvSpPr>
        <p:spPr>
          <a:xfrm>
            <a:off x="4332155" y="5747905"/>
            <a:ext cx="3461806" cy="10450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B58FAFD-7EC9-47B8-94D5-5071A4ACCE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15961" y="2090147"/>
            <a:ext cx="5521254" cy="22808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50EFE7A-EA83-46A7-9C69-6E84AEE18F33}"/>
              </a:ext>
            </a:extLst>
          </p:cNvPr>
          <p:cNvSpPr/>
          <p:nvPr/>
        </p:nvSpPr>
        <p:spPr>
          <a:xfrm>
            <a:off x="8904353" y="3461807"/>
            <a:ext cx="914438" cy="84912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FC5EA33-1367-4A1F-9731-1458061C2D9C}"/>
              </a:ext>
            </a:extLst>
          </p:cNvPr>
          <p:cNvSpPr/>
          <p:nvPr/>
        </p:nvSpPr>
        <p:spPr>
          <a:xfrm>
            <a:off x="5115960" y="3853709"/>
            <a:ext cx="1175708" cy="3919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D805E48-46E0-4FB3-A250-7BE7473EC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47493" y="4898782"/>
            <a:ext cx="8493835" cy="150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228EA550-A578-49FD-9759-92AFC54A0B0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5395800">
            <a:off x="3403522" y="-347053"/>
            <a:ext cx="4559786" cy="55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2C6C57C-269B-4CAA-8FC3-0AA27EF4B482}"/>
              </a:ext>
            </a:extLst>
          </p:cNvPr>
          <p:cNvSpPr/>
          <p:nvPr/>
        </p:nvSpPr>
        <p:spPr>
          <a:xfrm>
            <a:off x="7336742" y="2351416"/>
            <a:ext cx="849122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7B9B1A9-9CD6-4B1A-89AD-44395629BAB8}"/>
              </a:ext>
            </a:extLst>
          </p:cNvPr>
          <p:cNvSpPr/>
          <p:nvPr/>
        </p:nvSpPr>
        <p:spPr>
          <a:xfrm>
            <a:off x="1847493" y="5094734"/>
            <a:ext cx="1439589" cy="9797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C5000B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Nimbus Roman No9 L" pitchFamily="18"/>
              <a:ea typeface="Noto Sans CJK JP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8177B20-66FE-4234-82D8-8B7FF1EDE3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4936" y="1"/>
            <a:ext cx="4644371" cy="685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752</Words>
  <Application>Microsoft Office PowerPoint</Application>
  <PresentationFormat>와이드스크린</PresentationFormat>
  <Paragraphs>211</Paragraphs>
  <Slides>48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Nimbus Roman No9 L</vt:lpstr>
      <vt:lpstr>맑은 고딕</vt:lpstr>
      <vt:lpstr>Arial</vt:lpstr>
      <vt:lpstr>Calibri</vt:lpstr>
      <vt:lpstr>Office 테마</vt:lpstr>
      <vt:lpstr>자동 정밀타격 포탑</vt:lpstr>
      <vt:lpstr>역할 분담(1차 시기)</vt:lpstr>
      <vt:lpstr>코일건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기구부</vt:lpstr>
      <vt:lpstr>회로도 설계 시 주의한점</vt:lpstr>
      <vt:lpstr>MCU1 회로도</vt:lpstr>
      <vt:lpstr>MCU1 회로 작성시 발생한 문제 및 개선</vt:lpstr>
      <vt:lpstr>MCU1 회로 작성시 발생한 문제 및 개선</vt:lpstr>
      <vt:lpstr>PowerPoint 프레젠테이션</vt:lpstr>
      <vt:lpstr>PowerPoint 프레젠테이션</vt:lpstr>
      <vt:lpstr>PowerPoint 프레젠테이션</vt:lpstr>
      <vt:lpstr>PowerPoint 프레젠테이션</vt:lpstr>
      <vt:lpstr>MCU2 회로도</vt:lpstr>
      <vt:lpstr>PowerPoint 프레젠테이션</vt:lpstr>
      <vt:lpstr>Power 보드</vt:lpstr>
      <vt:lpstr>PowerPoint 프레젠테이션</vt:lpstr>
      <vt:lpstr>PowerPoint 프레젠테이션</vt:lpstr>
      <vt:lpstr>분배보드</vt:lpstr>
      <vt:lpstr>PowerPoint 프레젠테이션</vt:lpstr>
      <vt:lpstr>FPGA 보드</vt:lpstr>
      <vt:lpstr>PowerPoint 프레젠테이션</vt:lpstr>
      <vt:lpstr>PowerPoint 프레젠테이션</vt:lpstr>
      <vt:lpstr>CANNON_ON 보드</vt:lpstr>
      <vt:lpstr>PowerPoint 프레젠테이션</vt:lpstr>
      <vt:lpstr>Bluetooth 보드</vt:lpstr>
      <vt:lpstr>PowerPoint 프레젠테이션</vt:lpstr>
      <vt:lpstr>FPGA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MCU</vt:lpstr>
      <vt:lpstr>Peripheral</vt:lpstr>
      <vt:lpstr>순서도</vt:lpstr>
      <vt:lpstr>AHRSv1 ( IMU 센서 )</vt:lpstr>
      <vt:lpstr>AHRSv1 test (PC to AHRS)</vt:lpstr>
      <vt:lpstr>AHRSv1 test (PC to AHRS)</vt:lpstr>
      <vt:lpstr>AHRSv1 test (MCU to AHRS)</vt:lpstr>
      <vt:lpstr>AHRSv1 test (시행착오)</vt:lpstr>
      <vt:lpstr>AHRSv1 test (시행착오)</vt:lpstr>
      <vt:lpstr>다음 주 예정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 정밀타격 포탑</dc:title>
  <dc:creator>donghyuk kim</dc:creator>
  <cp:lastModifiedBy>donghyuk kim</cp:lastModifiedBy>
  <cp:revision>5</cp:revision>
  <dcterms:created xsi:type="dcterms:W3CDTF">2019-06-20T06:01:40Z</dcterms:created>
  <dcterms:modified xsi:type="dcterms:W3CDTF">2019-06-20T06:17:49Z</dcterms:modified>
</cp:coreProperties>
</file>